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&#1044;&#1072;&#1090;&#1072;%20&#1088;&#1086;&#1078;&#1076;&#1077;&#1085;&#1080;&#1103;.doc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&#1055;&#1088;&#1077;&#1079;&#1077;&#1085;&#1090;&#1072;&#1094;&#1080;&#1103;%20Microsoft%20PowerPoint.pptx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7290" y="571480"/>
            <a:ext cx="6400800" cy="1295400"/>
          </a:xfrm>
        </p:spPr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Людвиг </a:t>
            </a:r>
            <a:r>
              <a:rPr lang="ru-RU" b="1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Ван </a:t>
            </a:r>
            <a:r>
              <a:rPr lang="ru-RU" b="1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Бетховен</a:t>
            </a:r>
            <a:br>
              <a:rPr lang="ru-RU" b="1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endParaRPr lang="ru-RU" b="1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488" y="1155244"/>
            <a:ext cx="4248472" cy="5702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45358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Итог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2204864"/>
            <a:ext cx="6400800" cy="3960440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После безвременной кончины Моцарта трон короля музыки пустовал недолго. Его по праву занял Людвиг </a:t>
            </a:r>
            <a:r>
              <a:rPr lang="ru-RU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ван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Бетховен (1770-1827), повернувший развитие музыки в новое русло. Он был не только великий композитор, но также гениальный исполнитель и непревзойдённый импровизатор. Для передачи своих мыслей и чувств он всегда находил новые выразительные средства, преобразовывая и обогащая традиционные музыкальные жанры. Новизна и значительность содержания музыки Бетховена обусловили расширение рамок существующих музыкальных форм и глубокое преобразование всех видов музыкального творчества.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Стрелка вправо 3"/>
          <p:cNvSpPr/>
          <p:nvPr/>
        </p:nvSpPr>
        <p:spPr>
          <a:xfrm>
            <a:off x="7884368" y="6301361"/>
            <a:ext cx="950956" cy="55663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1267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371600" y="44624"/>
            <a:ext cx="6400800" cy="21602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980728"/>
            <a:ext cx="7200800" cy="4896544"/>
          </a:xfrm>
        </p:spPr>
        <p:txBody>
          <a:bodyPr>
            <a:normAutofit fontScale="77500" lnSpcReduction="20000"/>
          </a:bodyPr>
          <a:lstStyle/>
          <a:p>
            <a:pPr indent="0">
              <a:buNone/>
            </a:pPr>
            <a:r>
              <a:rPr lang="ru-RU" dirty="0" smtClean="0"/>
              <a:t>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окружающих Бетховен производил сильное впечатление. Он казался человеком нелюдимым, погружённым в себя. В сознании людей его человеческий облик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соединялся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 созданной им гениальной музыкой, пропитанной такой невероятной силой и могуществом, такой страстью и болью, таким лиризмом и нежностью, что сам он казался каким-то сверхчеловеком. Но на самом деле он любил шутки, обладал отличным чувством юмора и был очень общительным. Гениальный композитор, разделявший идеалы Великой французской революции, он чувствовал себя свободным и создавал музыку, выражающую его гуманистические идеи средствами искусства. Даже потеря слуха не остановила его творческий рост.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02356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857232"/>
            <a:ext cx="7215238" cy="3048001"/>
          </a:xfrm>
        </p:spPr>
        <p:txBody>
          <a:bodyPr>
            <a:noAutofit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Вся его жизнь и деятельность говорят о титанической личности композитора, соединившего в себе гениальную музыкальную одарённость с кипучим, бунтарским темпераментом, наделённого несгибаемой волей и способностью к огромной внутренней сосредоточенности. Творчество Бетховена - одна из вершин в истории мирового искусства. Истинный новатор, непреклонный борец, он воплощал смелые идейные концепции в удивительно простой, ясной музыке, доступной пониманию самых широких кругов слушателей. Сменяются эпохи, поколения, а бессмертная музыка Бетховена по-прежнему волнует и радует сердца людей.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assbender_beethove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357166"/>
            <a:ext cx="6400800" cy="792088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hlinkClick r:id="rId2" action="ppaction://hlinkfile"/>
              </a:rPr>
              <a:t>Биография</a:t>
            </a:r>
            <a:endParaRPr lang="ru-RU" sz="5400" b="1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57290" y="1285860"/>
            <a:ext cx="6400800" cy="5184576"/>
          </a:xfrm>
        </p:spPr>
        <p:txBody>
          <a:bodyPr>
            <a:normAutofit fontScale="700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Людвиг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ван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Бетховен-немецкий композитор,</a:t>
            </a:r>
            <a:r>
              <a:rPr lang="ru-R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 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дирижёр</a:t>
            </a:r>
            <a:r>
              <a:rPr lang="ru-R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 и 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пианист, </a:t>
            </a:r>
            <a:r>
              <a:rPr lang="ru-R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один из трёх «венских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классиков ».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ru-R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Бетховен — ключевая фигура 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западной</a:t>
            </a:r>
            <a:r>
              <a:rPr lang="ru-R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 классической музыки в период между классицизмом и романтизмом, один из наиболее уважаемых и исполняемых композиторов в мире. Он писал во всех существовавших в его время жанрах,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включая оперу, </a:t>
            </a:r>
            <a:r>
              <a:rPr lang="ru-R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музыку к драматическим спектаклям, хоровые сочинения. Самым значительным в его наследии считаются инструментальные произведения: фортепианные, скрипичные и виолончельные сонаты, концерты для фортепиано, для скрипки, 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квартеты</a:t>
            </a:r>
            <a:r>
              <a:rPr lang="ru-R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, увертюры, симфонии. Творчество Бетховена оказало значительное воздействие на симфонизм XIX и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XX века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9215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770710651"/>
              </p:ext>
            </p:extLst>
          </p:nvPr>
        </p:nvGraphicFramePr>
        <p:xfrm>
          <a:off x="714348" y="285728"/>
          <a:ext cx="7715304" cy="57150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75096"/>
                <a:gridCol w="4040208"/>
              </a:tblGrid>
              <a:tr h="129475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</a:rPr>
                        <a:t>Д</a:t>
                      </a: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</a:rPr>
                        <a:t> </a:t>
                      </a:r>
                      <a:r>
                        <a:rPr lang="ru-RU" sz="3200" dirty="0" err="1" smtClean="0"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</a:rPr>
                        <a:t>ата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</a:rPr>
                        <a:t> рожденья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48964" marR="4896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onotype Corsiva" pitchFamily="66" charset="0"/>
                        </a:rPr>
                        <a:t>1770 год</a:t>
                      </a:r>
                      <a:endParaRPr lang="ru-RU" sz="3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48964" marR="48964" marT="0" marB="0"/>
                </a:tc>
              </a:tr>
              <a:tr h="175171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</a:rPr>
                        <a:t>Место рождения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48964" marR="4896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onotype Corsiva" pitchFamily="66" charset="0"/>
                        </a:rPr>
                        <a:t>Римская империя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onotype Corsiva" pitchFamily="66" charset="0"/>
                        </a:rPr>
                        <a:t>Бонн</a:t>
                      </a:r>
                      <a:endParaRPr lang="ru-RU" sz="3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48964" marR="48964" marT="0" marB="0"/>
                </a:tc>
              </a:tr>
              <a:tr h="137381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</a:rPr>
                        <a:t>Дата смерти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48964" marR="4896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onotype Corsiva" pitchFamily="66" charset="0"/>
                        </a:rPr>
                        <a:t>26 марта 1827</a:t>
                      </a:r>
                      <a:endParaRPr lang="ru-RU" sz="3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48964" marR="48964" marT="0" marB="0"/>
                </a:tc>
              </a:tr>
              <a:tr h="129475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</a:rPr>
                        <a:t>Место смерти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48964" marR="4896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onotype Corsiva" pitchFamily="66" charset="0"/>
                        </a:rPr>
                        <a:t>Вена</a:t>
                      </a:r>
                      <a:endParaRPr lang="ru-RU" sz="3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48964" marR="48964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874580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908720"/>
            <a:ext cx="6400800" cy="1872208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2" action="ppaction://hlinkpres?slideindex=1&amp;slidetitle="/>
              </a:rPr>
              <a:t>Людвиг Ван Бетховен</a:t>
            </a:r>
            <a:r>
              <a:rPr lang="ru-RU" b="1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ru-RU" b="1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endParaRPr lang="ru-RU" b="1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371600" y="2132856"/>
            <a:ext cx="6400800" cy="3744416"/>
          </a:xfrm>
        </p:spPr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Великий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немецкий композитор. Современник Великой французской революции, воспитанный на идеях эпохи Просвещения, немецкой классической литературы и философии, Бетховен воплотил в своих произведениях мятежный пафос, мечту о свободе и счастье человечества.</a:t>
            </a:r>
          </a:p>
        </p:txBody>
      </p:sp>
    </p:spTree>
    <p:extLst>
      <p:ext uri="{BB962C8B-B14F-4D97-AF65-F5344CB8AC3E}">
        <p14:creationId xmlns:p14="http://schemas.microsoft.com/office/powerpoint/2010/main" xmlns="" val="1051909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214290"/>
            <a:ext cx="7215206" cy="720080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400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Основные произведения  </a:t>
            </a:r>
            <a:endParaRPr lang="ru-RU" sz="400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9" name="Рисунок 8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596" y="1571612"/>
            <a:ext cx="3714776" cy="4214842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572000" y="908720"/>
            <a:ext cx="4572000" cy="5472608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9 симфоний</a:t>
            </a:r>
            <a:br>
              <a:rPr lang="ru-RU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Ряд увертюр («Эгмонт», «Кориолан», «</a:t>
            </a:r>
            <a:r>
              <a:rPr lang="ru-RU" sz="24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Леонора</a:t>
            </a:r>
            <a:r>
              <a:rPr lang="ru-RU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» и др.)</a:t>
            </a:r>
            <a:br>
              <a:rPr lang="ru-RU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Опера «</a:t>
            </a:r>
            <a:r>
              <a:rPr lang="ru-RU" sz="24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Фиделио</a:t>
            </a:r>
            <a:r>
              <a:rPr lang="ru-RU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»</a:t>
            </a:r>
            <a:br>
              <a:rPr lang="ru-RU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5 фортепианных концертов и 1 скрипичный</a:t>
            </a:r>
            <a:br>
              <a:rPr lang="ru-RU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16 струнных квартетов</a:t>
            </a:r>
            <a:br>
              <a:rPr lang="ru-RU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32 фортепианных сонаты (в их числе знаменитые «Патетическая», «Лунная», «Аврора», «Аппассионата» и др.)</a:t>
            </a:r>
            <a:br>
              <a:rPr lang="ru-RU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10 скрипичных сонат (в том числе «</a:t>
            </a:r>
            <a:r>
              <a:rPr lang="ru-RU" sz="24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Крейцерова</a:t>
            </a:r>
            <a:r>
              <a:rPr lang="ru-RU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»).</a:t>
            </a:r>
          </a:p>
        </p:txBody>
      </p:sp>
    </p:spTree>
    <p:extLst>
      <p:ext uri="{BB962C8B-B14F-4D97-AF65-F5344CB8AC3E}">
        <p14:creationId xmlns:p14="http://schemas.microsoft.com/office/powerpoint/2010/main" xmlns="" val="2342241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42910" y="0"/>
            <a:ext cx="7643866" cy="1296144"/>
          </a:xfrm>
        </p:spPr>
        <p:txBody>
          <a:bodyPr>
            <a:normAutofit/>
          </a:bodyPr>
          <a:lstStyle/>
          <a:p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Творчество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11560" y="1196752"/>
            <a:ext cx="7920880" cy="5184576"/>
          </a:xfrm>
        </p:spPr>
        <p:txBody>
          <a:bodyPr>
            <a:normAutofit fontScale="70000" lnSpcReduction="20000"/>
          </a:bodyPr>
          <a:lstStyle/>
          <a:p>
            <a:pPr indent="0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Творчество Бетховена проникнуто революционной героикой, высокими идеями и образами, насыщено драматизмом и огромной эмоциональной силой. </a:t>
            </a:r>
          </a:p>
          <a:p>
            <a:pPr indent="0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«Через борьбу —  к победе» — такова основная идея, с убедительной, все покоряющей мощью воплощенная в его Третьей («Героической») и Пятой симфониях. Художественным завещанием Бетховена можно считать трагедийно-оптимистическую Девятую симфонию. Борьба за свободу, братство людей, вера в победу света над мраком запечатлены необыкновенно ярко и убедительно в призывном, жизнеутверждающем финале — оде «К радости» на слова Ф.Шиллера. Высокий гуманизм, подлинный демократизм, героическое величие, неиссякаемое духовное богатство, мудрость и человечность заключены в творениях гениального немецкого композитора.</a:t>
            </a:r>
          </a:p>
          <a:p>
            <a:pPr indent="0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2584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etoven_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357298"/>
            <a:ext cx="6772300" cy="4286280"/>
          </a:xfrm>
        </p:spPr>
        <p:txBody>
          <a:bodyPr>
            <a:normAutofit fontScale="32500" lnSpcReduction="20000"/>
          </a:bodyPr>
          <a:lstStyle/>
          <a:p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8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Для передачи своих мыслей и чувств он всегда находил новые выразительные средства, преобразовывая и обогащая традиционные музыкальные жанры. Истинный новатор, непреклонный борец, он воплощал смелые идейные концепции в удивительно простой, ясной музыке, доступной пониманию самых широких кругов слушателей. Сменяются эпохи, поколения, а бессмертная музыка Бетховена по-прежнему волнует и радует сердца людей.</a:t>
            </a:r>
          </a:p>
          <a:p>
            <a:endParaRPr lang="ru-RU" sz="62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052736"/>
            <a:ext cx="6400800" cy="1080120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none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Образ</a:t>
            </a:r>
            <a:r>
              <a:rPr lang="ru-RU" b="1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b="1" cap="none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Бетховена в культуре</a:t>
            </a:r>
            <a:endParaRPr lang="ru-RU" b="1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85852" y="2143116"/>
            <a:ext cx="6929486" cy="3786214"/>
          </a:xfrm>
        </p:spPr>
        <p:txBody>
          <a:bodyPr>
            <a:noAutofit/>
          </a:bodyPr>
          <a:lstStyle/>
          <a:p>
            <a:pPr indent="0">
              <a:buNone/>
            </a:pP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литературе:</a:t>
            </a:r>
          </a:p>
          <a:p>
            <a:pPr indent="0">
              <a:buNone/>
            </a:pP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Бетховен стал прототипом главного героя — композитора Жана Кристофа — в одноимённом романе, одном из наиболее известных произведений французского автора </a:t>
            </a:r>
            <a:r>
              <a:rPr lang="ru-RU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Ромена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Роллана. Роман стал одним из произведений, за которое Роллану в 1915 году была присвоена Нобелевская премия по литературе</a:t>
            </a:r>
          </a:p>
        </p:txBody>
      </p:sp>
    </p:spTree>
    <p:extLst>
      <p:ext uri="{BB962C8B-B14F-4D97-AF65-F5344CB8AC3E}">
        <p14:creationId xmlns:p14="http://schemas.microsoft.com/office/powerpoint/2010/main" xmlns="" val="312241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31</TotalTime>
  <Words>531</Words>
  <PresentationFormat>Экран (4:3)</PresentationFormat>
  <Paragraphs>31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Метро</vt:lpstr>
      <vt:lpstr>Людвиг Ван Бетховен </vt:lpstr>
      <vt:lpstr>Биография</vt:lpstr>
      <vt:lpstr>Слайд 3</vt:lpstr>
      <vt:lpstr>Людвиг Ван Бетховен </vt:lpstr>
      <vt:lpstr> Основные произведения  </vt:lpstr>
      <vt:lpstr>Творчество</vt:lpstr>
      <vt:lpstr>Слайд 7</vt:lpstr>
      <vt:lpstr>Слайд 8</vt:lpstr>
      <vt:lpstr>Образ Бетховена в культуре</vt:lpstr>
      <vt:lpstr>Итог</vt:lpstr>
      <vt:lpstr> 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Людвиг Ван Бетховен </dc:title>
  <dc:creator>nukri</dc:creator>
  <cp:lastModifiedBy>nukri</cp:lastModifiedBy>
  <cp:revision>3</cp:revision>
  <dcterms:created xsi:type="dcterms:W3CDTF">2012-11-07T17:22:56Z</dcterms:created>
  <dcterms:modified xsi:type="dcterms:W3CDTF">2012-11-07T18:04:48Z</dcterms:modified>
</cp:coreProperties>
</file>