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97A657-836E-474C-9F30-DD2B4F59AD96}" type="doc">
      <dgm:prSet loTypeId="urn:microsoft.com/office/officeart/2005/8/layout/radial1" loCatId="relationship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48CBEC3D-891E-4922-B55C-8BBE0EF8DFC1}">
      <dgm:prSet phldrT="[Текст]"/>
      <dgm:spPr/>
      <dgm:t>
        <a:bodyPr/>
        <a:lstStyle/>
        <a:p>
          <a:r>
            <a:rPr lang="en-US" b="1" dirty="0" smtClean="0"/>
            <a:t>Christmas</a:t>
          </a:r>
          <a:endParaRPr lang="ru-RU" b="1" dirty="0"/>
        </a:p>
      </dgm:t>
    </dgm:pt>
    <dgm:pt modelId="{76DA26FF-D0EB-463B-BE08-EF32CB03669F}" type="parTrans" cxnId="{89D4A00D-949A-45BF-818E-49E7350211E5}">
      <dgm:prSet/>
      <dgm:spPr/>
      <dgm:t>
        <a:bodyPr/>
        <a:lstStyle/>
        <a:p>
          <a:endParaRPr lang="ru-RU"/>
        </a:p>
      </dgm:t>
    </dgm:pt>
    <dgm:pt modelId="{EB520F5F-A07A-402E-B19C-F940F9CE48CF}" type="sibTrans" cxnId="{89D4A00D-949A-45BF-818E-49E7350211E5}">
      <dgm:prSet/>
      <dgm:spPr/>
      <dgm:t>
        <a:bodyPr/>
        <a:lstStyle/>
        <a:p>
          <a:endParaRPr lang="ru-RU"/>
        </a:p>
      </dgm:t>
    </dgm:pt>
    <dgm:pt modelId="{0E907D55-5FD0-4081-8DB3-0607830734B0}">
      <dgm:prSet phldrT="[Текст]" custT="1"/>
      <dgm:spPr/>
      <dgm:t>
        <a:bodyPr/>
        <a:lstStyle/>
        <a:p>
          <a:r>
            <a:rPr lang="en-US" sz="1600" b="1" dirty="0" smtClean="0"/>
            <a:t>Symbols</a:t>
          </a:r>
          <a:endParaRPr lang="ru-RU" sz="1600" b="1" dirty="0"/>
        </a:p>
      </dgm:t>
    </dgm:pt>
    <dgm:pt modelId="{0C92ADBB-0E70-4935-ACFE-3EDEE7FE51CB}" type="parTrans" cxnId="{74BA5B6E-65DB-49D4-A312-55A63141D2ED}">
      <dgm:prSet/>
      <dgm:spPr/>
      <dgm:t>
        <a:bodyPr/>
        <a:lstStyle/>
        <a:p>
          <a:endParaRPr lang="ru-RU"/>
        </a:p>
      </dgm:t>
    </dgm:pt>
    <dgm:pt modelId="{99058A4D-3C81-4104-AB5A-17FA393E6401}" type="sibTrans" cxnId="{74BA5B6E-65DB-49D4-A312-55A63141D2ED}">
      <dgm:prSet/>
      <dgm:spPr/>
      <dgm:t>
        <a:bodyPr/>
        <a:lstStyle/>
        <a:p>
          <a:endParaRPr lang="ru-RU"/>
        </a:p>
      </dgm:t>
    </dgm:pt>
    <dgm:pt modelId="{9A817335-0C4E-4BE5-94D7-BA759108FD13}">
      <dgm:prSet phldrT="[Текст]"/>
      <dgm:spPr/>
      <dgm:t>
        <a:bodyPr/>
        <a:lstStyle/>
        <a:p>
          <a:r>
            <a:rPr lang="en-US" b="1" dirty="0" smtClean="0"/>
            <a:t>Meal</a:t>
          </a:r>
          <a:endParaRPr lang="ru-RU" b="1" dirty="0"/>
        </a:p>
      </dgm:t>
    </dgm:pt>
    <dgm:pt modelId="{86E18232-B308-4FBF-8E1B-DF79644E1568}" type="parTrans" cxnId="{03528E09-5D79-41B1-A510-C6949662B082}">
      <dgm:prSet/>
      <dgm:spPr/>
      <dgm:t>
        <a:bodyPr/>
        <a:lstStyle/>
        <a:p>
          <a:endParaRPr lang="ru-RU"/>
        </a:p>
      </dgm:t>
    </dgm:pt>
    <dgm:pt modelId="{656B40DE-C7FB-4666-BDD4-A9D78FE25809}" type="sibTrans" cxnId="{03528E09-5D79-41B1-A510-C6949662B082}">
      <dgm:prSet/>
      <dgm:spPr/>
      <dgm:t>
        <a:bodyPr/>
        <a:lstStyle/>
        <a:p>
          <a:endParaRPr lang="ru-RU"/>
        </a:p>
      </dgm:t>
    </dgm:pt>
    <dgm:pt modelId="{27AC70CE-F038-49CD-8400-8B9CE619B9F7}">
      <dgm:prSet phldrT="[Текст]"/>
      <dgm:spPr/>
      <dgm:t>
        <a:bodyPr/>
        <a:lstStyle/>
        <a:p>
          <a:pPr algn="ctr"/>
          <a:r>
            <a:rPr lang="en-US" b="1" dirty="0" smtClean="0"/>
            <a:t>Presents</a:t>
          </a:r>
          <a:endParaRPr lang="ru-RU" b="1" dirty="0"/>
        </a:p>
      </dgm:t>
    </dgm:pt>
    <dgm:pt modelId="{03DD89C5-57F1-4EDA-A485-0F0856C87209}" type="parTrans" cxnId="{48449EAC-A50C-4522-A995-A965F18B1D31}">
      <dgm:prSet/>
      <dgm:spPr/>
      <dgm:t>
        <a:bodyPr/>
        <a:lstStyle/>
        <a:p>
          <a:endParaRPr lang="ru-RU"/>
        </a:p>
      </dgm:t>
    </dgm:pt>
    <dgm:pt modelId="{A672F8A6-EC45-4B35-A527-D5573E49704E}" type="sibTrans" cxnId="{48449EAC-A50C-4522-A995-A965F18B1D31}">
      <dgm:prSet/>
      <dgm:spPr/>
      <dgm:t>
        <a:bodyPr/>
        <a:lstStyle/>
        <a:p>
          <a:endParaRPr lang="ru-RU"/>
        </a:p>
      </dgm:t>
    </dgm:pt>
    <dgm:pt modelId="{19846C9D-94AD-4F52-AA2B-38F26D663BB5}">
      <dgm:prSet phldrT="[Текст]"/>
      <dgm:spPr/>
      <dgm:t>
        <a:bodyPr/>
        <a:lstStyle/>
        <a:p>
          <a:r>
            <a:rPr lang="en-US" b="1" dirty="0" smtClean="0"/>
            <a:t>People</a:t>
          </a:r>
          <a:endParaRPr lang="ru-RU" b="1" dirty="0"/>
        </a:p>
      </dgm:t>
    </dgm:pt>
    <dgm:pt modelId="{2964BA1C-42B4-4F63-8518-A12FA606531D}" type="parTrans" cxnId="{87B6C5FB-B8B5-4461-AED8-261625C546A8}">
      <dgm:prSet/>
      <dgm:spPr/>
      <dgm:t>
        <a:bodyPr/>
        <a:lstStyle/>
        <a:p>
          <a:endParaRPr lang="ru-RU"/>
        </a:p>
      </dgm:t>
    </dgm:pt>
    <dgm:pt modelId="{BA4F359E-449C-4F51-95A7-4B8597DC72E1}" type="sibTrans" cxnId="{87B6C5FB-B8B5-4461-AED8-261625C546A8}">
      <dgm:prSet/>
      <dgm:spPr/>
      <dgm:t>
        <a:bodyPr/>
        <a:lstStyle/>
        <a:p>
          <a:endParaRPr lang="ru-RU"/>
        </a:p>
      </dgm:t>
    </dgm:pt>
    <dgm:pt modelId="{7E6AD9D3-157F-4116-9897-834588E63103}">
      <dgm:prSet phldrT="[Текст]"/>
      <dgm:spPr/>
      <dgm:t>
        <a:bodyPr/>
        <a:lstStyle/>
        <a:p>
          <a:r>
            <a:rPr lang="en-US" b="1" dirty="0" smtClean="0"/>
            <a:t>Plants</a:t>
          </a:r>
          <a:endParaRPr lang="ru-RU" b="1" dirty="0"/>
        </a:p>
      </dgm:t>
    </dgm:pt>
    <dgm:pt modelId="{60A500E0-89FB-49C3-ADF8-84A91164B920}" type="parTrans" cxnId="{6CEAAC77-C4C9-4775-9761-115E6780FFA2}">
      <dgm:prSet/>
      <dgm:spPr/>
      <dgm:t>
        <a:bodyPr/>
        <a:lstStyle/>
        <a:p>
          <a:endParaRPr lang="ru-RU"/>
        </a:p>
      </dgm:t>
    </dgm:pt>
    <dgm:pt modelId="{4AA473B5-EE91-4E87-BAD5-51A73E541B74}" type="sibTrans" cxnId="{6CEAAC77-C4C9-4775-9761-115E6780FFA2}">
      <dgm:prSet/>
      <dgm:spPr/>
      <dgm:t>
        <a:bodyPr/>
        <a:lstStyle/>
        <a:p>
          <a:endParaRPr lang="ru-RU"/>
        </a:p>
      </dgm:t>
    </dgm:pt>
    <dgm:pt modelId="{275621A9-00C1-4DA2-9C9A-86062DF61901}" type="pres">
      <dgm:prSet presAssocID="{7697A657-836E-474C-9F30-DD2B4F59AD9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E4B97C-619A-4535-8110-ACCB23142A55}" type="pres">
      <dgm:prSet presAssocID="{48CBEC3D-891E-4922-B55C-8BBE0EF8DFC1}" presName="centerShape" presStyleLbl="node0" presStyleIdx="0" presStyleCnt="1"/>
      <dgm:spPr/>
      <dgm:t>
        <a:bodyPr/>
        <a:lstStyle/>
        <a:p>
          <a:endParaRPr lang="ru-RU"/>
        </a:p>
      </dgm:t>
    </dgm:pt>
    <dgm:pt modelId="{8C934DC5-4AA0-47E5-BDC4-BC362748AEAE}" type="pres">
      <dgm:prSet presAssocID="{0C92ADBB-0E70-4935-ACFE-3EDEE7FE51CB}" presName="Name9" presStyleLbl="parChTrans1D2" presStyleIdx="0" presStyleCnt="5"/>
      <dgm:spPr/>
      <dgm:t>
        <a:bodyPr/>
        <a:lstStyle/>
        <a:p>
          <a:endParaRPr lang="ru-RU"/>
        </a:p>
      </dgm:t>
    </dgm:pt>
    <dgm:pt modelId="{71B20544-4D61-457C-A307-D96F4868F685}" type="pres">
      <dgm:prSet presAssocID="{0C92ADBB-0E70-4935-ACFE-3EDEE7FE51CB}" presName="connTx" presStyleLbl="parChTrans1D2" presStyleIdx="0" presStyleCnt="5"/>
      <dgm:spPr/>
      <dgm:t>
        <a:bodyPr/>
        <a:lstStyle/>
        <a:p>
          <a:endParaRPr lang="ru-RU"/>
        </a:p>
      </dgm:t>
    </dgm:pt>
    <dgm:pt modelId="{326A764C-B414-41E7-89AA-203B22968D84}" type="pres">
      <dgm:prSet presAssocID="{0E907D55-5FD0-4081-8DB3-0607830734B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EECAEA-DE49-462F-ABE0-B9AF5F4C78E2}" type="pres">
      <dgm:prSet presAssocID="{86E18232-B308-4FBF-8E1B-DF79644E1568}" presName="Name9" presStyleLbl="parChTrans1D2" presStyleIdx="1" presStyleCnt="5"/>
      <dgm:spPr/>
      <dgm:t>
        <a:bodyPr/>
        <a:lstStyle/>
        <a:p>
          <a:endParaRPr lang="ru-RU"/>
        </a:p>
      </dgm:t>
    </dgm:pt>
    <dgm:pt modelId="{50D7074E-F12D-4BAE-B001-4B77547CDE37}" type="pres">
      <dgm:prSet presAssocID="{86E18232-B308-4FBF-8E1B-DF79644E1568}" presName="connTx" presStyleLbl="parChTrans1D2" presStyleIdx="1" presStyleCnt="5"/>
      <dgm:spPr/>
      <dgm:t>
        <a:bodyPr/>
        <a:lstStyle/>
        <a:p>
          <a:endParaRPr lang="ru-RU"/>
        </a:p>
      </dgm:t>
    </dgm:pt>
    <dgm:pt modelId="{1D0D490B-E02C-4BC7-BDCB-45DB0BFD0CAE}" type="pres">
      <dgm:prSet presAssocID="{9A817335-0C4E-4BE5-94D7-BA759108FD1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21B345-FB40-45EB-9B46-EF40758866B6}" type="pres">
      <dgm:prSet presAssocID="{03DD89C5-57F1-4EDA-A485-0F0856C87209}" presName="Name9" presStyleLbl="parChTrans1D2" presStyleIdx="2" presStyleCnt="5"/>
      <dgm:spPr/>
      <dgm:t>
        <a:bodyPr/>
        <a:lstStyle/>
        <a:p>
          <a:endParaRPr lang="ru-RU"/>
        </a:p>
      </dgm:t>
    </dgm:pt>
    <dgm:pt modelId="{2476AB3F-32FD-4A8F-B964-30D02823C1B7}" type="pres">
      <dgm:prSet presAssocID="{03DD89C5-57F1-4EDA-A485-0F0856C87209}" presName="connTx" presStyleLbl="parChTrans1D2" presStyleIdx="2" presStyleCnt="5"/>
      <dgm:spPr/>
      <dgm:t>
        <a:bodyPr/>
        <a:lstStyle/>
        <a:p>
          <a:endParaRPr lang="ru-RU"/>
        </a:p>
      </dgm:t>
    </dgm:pt>
    <dgm:pt modelId="{9C734B62-5ECD-4F24-82A1-20D14F8E3A92}" type="pres">
      <dgm:prSet presAssocID="{27AC70CE-F038-49CD-8400-8B9CE619B9F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03169-4F25-4989-AAAA-9E4766DA7E2E}" type="pres">
      <dgm:prSet presAssocID="{2964BA1C-42B4-4F63-8518-A12FA606531D}" presName="Name9" presStyleLbl="parChTrans1D2" presStyleIdx="3" presStyleCnt="5"/>
      <dgm:spPr/>
      <dgm:t>
        <a:bodyPr/>
        <a:lstStyle/>
        <a:p>
          <a:endParaRPr lang="ru-RU"/>
        </a:p>
      </dgm:t>
    </dgm:pt>
    <dgm:pt modelId="{0CC0F3C7-4D86-4E0E-86EE-238B5213BAB7}" type="pres">
      <dgm:prSet presAssocID="{2964BA1C-42B4-4F63-8518-A12FA606531D}" presName="connTx" presStyleLbl="parChTrans1D2" presStyleIdx="3" presStyleCnt="5"/>
      <dgm:spPr/>
      <dgm:t>
        <a:bodyPr/>
        <a:lstStyle/>
        <a:p>
          <a:endParaRPr lang="ru-RU"/>
        </a:p>
      </dgm:t>
    </dgm:pt>
    <dgm:pt modelId="{E80A77F0-DBD5-4389-85B5-DC93F6D74E94}" type="pres">
      <dgm:prSet presAssocID="{19846C9D-94AD-4F52-AA2B-38F26D663BB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737B4D-D582-4241-B2E6-901A1804FFA3}" type="pres">
      <dgm:prSet presAssocID="{60A500E0-89FB-49C3-ADF8-84A91164B920}" presName="Name9" presStyleLbl="parChTrans1D2" presStyleIdx="4" presStyleCnt="5"/>
      <dgm:spPr/>
      <dgm:t>
        <a:bodyPr/>
        <a:lstStyle/>
        <a:p>
          <a:endParaRPr lang="ru-RU"/>
        </a:p>
      </dgm:t>
    </dgm:pt>
    <dgm:pt modelId="{9D983B73-7A14-42EC-AF7A-51BD6D64BEA5}" type="pres">
      <dgm:prSet presAssocID="{60A500E0-89FB-49C3-ADF8-84A91164B920}" presName="connTx" presStyleLbl="parChTrans1D2" presStyleIdx="4" presStyleCnt="5"/>
      <dgm:spPr/>
      <dgm:t>
        <a:bodyPr/>
        <a:lstStyle/>
        <a:p>
          <a:endParaRPr lang="ru-RU"/>
        </a:p>
      </dgm:t>
    </dgm:pt>
    <dgm:pt modelId="{6DD646DE-B939-4ADF-8C05-CA08737227B7}" type="pres">
      <dgm:prSet presAssocID="{7E6AD9D3-157F-4116-9897-834588E6310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528E09-5D79-41B1-A510-C6949662B082}" srcId="{48CBEC3D-891E-4922-B55C-8BBE0EF8DFC1}" destId="{9A817335-0C4E-4BE5-94D7-BA759108FD13}" srcOrd="1" destOrd="0" parTransId="{86E18232-B308-4FBF-8E1B-DF79644E1568}" sibTransId="{656B40DE-C7FB-4666-BDD4-A9D78FE25809}"/>
    <dgm:cxn modelId="{235D86A5-9A12-4D90-B0AE-60EF4C8953B7}" type="presOf" srcId="{60A500E0-89FB-49C3-ADF8-84A91164B920}" destId="{9D983B73-7A14-42EC-AF7A-51BD6D64BEA5}" srcOrd="1" destOrd="0" presId="urn:microsoft.com/office/officeart/2005/8/layout/radial1"/>
    <dgm:cxn modelId="{2EFB832E-9665-4B34-AC37-F372F0271826}" type="presOf" srcId="{60A500E0-89FB-49C3-ADF8-84A91164B920}" destId="{C6737B4D-D582-4241-B2E6-901A1804FFA3}" srcOrd="0" destOrd="0" presId="urn:microsoft.com/office/officeart/2005/8/layout/radial1"/>
    <dgm:cxn modelId="{B990DA48-8259-4ACB-B916-A494385E0A97}" type="presOf" srcId="{48CBEC3D-891E-4922-B55C-8BBE0EF8DFC1}" destId="{89E4B97C-619A-4535-8110-ACCB23142A55}" srcOrd="0" destOrd="0" presId="urn:microsoft.com/office/officeart/2005/8/layout/radial1"/>
    <dgm:cxn modelId="{954AE9F1-4D17-42A5-B383-2D21D2628A38}" type="presOf" srcId="{2964BA1C-42B4-4F63-8518-A12FA606531D}" destId="{05D03169-4F25-4989-AAAA-9E4766DA7E2E}" srcOrd="0" destOrd="0" presId="urn:microsoft.com/office/officeart/2005/8/layout/radial1"/>
    <dgm:cxn modelId="{F74FA85E-26D4-4FA4-BE85-19FDD1B227B1}" type="presOf" srcId="{27AC70CE-F038-49CD-8400-8B9CE619B9F7}" destId="{9C734B62-5ECD-4F24-82A1-20D14F8E3A92}" srcOrd="0" destOrd="0" presId="urn:microsoft.com/office/officeart/2005/8/layout/radial1"/>
    <dgm:cxn modelId="{0D465E70-32E5-48E2-9F6B-3C1F79E547D0}" type="presOf" srcId="{03DD89C5-57F1-4EDA-A485-0F0856C87209}" destId="{2476AB3F-32FD-4A8F-B964-30D02823C1B7}" srcOrd="1" destOrd="0" presId="urn:microsoft.com/office/officeart/2005/8/layout/radial1"/>
    <dgm:cxn modelId="{87F3021C-910B-43F7-89BB-B20624BECD3A}" type="presOf" srcId="{86E18232-B308-4FBF-8E1B-DF79644E1568}" destId="{50D7074E-F12D-4BAE-B001-4B77547CDE37}" srcOrd="1" destOrd="0" presId="urn:microsoft.com/office/officeart/2005/8/layout/radial1"/>
    <dgm:cxn modelId="{EA1B86C3-70FE-4CC9-8753-CBD9452FDC06}" type="presOf" srcId="{0E907D55-5FD0-4081-8DB3-0607830734B0}" destId="{326A764C-B414-41E7-89AA-203B22968D84}" srcOrd="0" destOrd="0" presId="urn:microsoft.com/office/officeart/2005/8/layout/radial1"/>
    <dgm:cxn modelId="{876CDC23-2EAE-40D6-9B00-273553A05C84}" type="presOf" srcId="{9A817335-0C4E-4BE5-94D7-BA759108FD13}" destId="{1D0D490B-E02C-4BC7-BDCB-45DB0BFD0CAE}" srcOrd="0" destOrd="0" presId="urn:microsoft.com/office/officeart/2005/8/layout/radial1"/>
    <dgm:cxn modelId="{48449EAC-A50C-4522-A995-A965F18B1D31}" srcId="{48CBEC3D-891E-4922-B55C-8BBE0EF8DFC1}" destId="{27AC70CE-F038-49CD-8400-8B9CE619B9F7}" srcOrd="2" destOrd="0" parTransId="{03DD89C5-57F1-4EDA-A485-0F0856C87209}" sibTransId="{A672F8A6-EC45-4B35-A527-D5573E49704E}"/>
    <dgm:cxn modelId="{6CEAAC77-C4C9-4775-9761-115E6780FFA2}" srcId="{48CBEC3D-891E-4922-B55C-8BBE0EF8DFC1}" destId="{7E6AD9D3-157F-4116-9897-834588E63103}" srcOrd="4" destOrd="0" parTransId="{60A500E0-89FB-49C3-ADF8-84A91164B920}" sibTransId="{4AA473B5-EE91-4E87-BAD5-51A73E541B74}"/>
    <dgm:cxn modelId="{AF1CDDD7-76C0-4453-B8D6-32CC58314280}" type="presOf" srcId="{0C92ADBB-0E70-4935-ACFE-3EDEE7FE51CB}" destId="{8C934DC5-4AA0-47E5-BDC4-BC362748AEAE}" srcOrd="0" destOrd="0" presId="urn:microsoft.com/office/officeart/2005/8/layout/radial1"/>
    <dgm:cxn modelId="{EC055383-47A3-4D41-BAAE-CFEB2B7A8093}" type="presOf" srcId="{0C92ADBB-0E70-4935-ACFE-3EDEE7FE51CB}" destId="{71B20544-4D61-457C-A307-D96F4868F685}" srcOrd="1" destOrd="0" presId="urn:microsoft.com/office/officeart/2005/8/layout/radial1"/>
    <dgm:cxn modelId="{87B6C5FB-B8B5-4461-AED8-261625C546A8}" srcId="{48CBEC3D-891E-4922-B55C-8BBE0EF8DFC1}" destId="{19846C9D-94AD-4F52-AA2B-38F26D663BB5}" srcOrd="3" destOrd="0" parTransId="{2964BA1C-42B4-4F63-8518-A12FA606531D}" sibTransId="{BA4F359E-449C-4F51-95A7-4B8597DC72E1}"/>
    <dgm:cxn modelId="{67193A8E-5483-404E-844F-B315769B0B95}" type="presOf" srcId="{19846C9D-94AD-4F52-AA2B-38F26D663BB5}" destId="{E80A77F0-DBD5-4389-85B5-DC93F6D74E94}" srcOrd="0" destOrd="0" presId="urn:microsoft.com/office/officeart/2005/8/layout/radial1"/>
    <dgm:cxn modelId="{74BA5B6E-65DB-49D4-A312-55A63141D2ED}" srcId="{48CBEC3D-891E-4922-B55C-8BBE0EF8DFC1}" destId="{0E907D55-5FD0-4081-8DB3-0607830734B0}" srcOrd="0" destOrd="0" parTransId="{0C92ADBB-0E70-4935-ACFE-3EDEE7FE51CB}" sibTransId="{99058A4D-3C81-4104-AB5A-17FA393E6401}"/>
    <dgm:cxn modelId="{1B362755-07E5-4E26-BBB3-57BF95A32B9C}" type="presOf" srcId="{7697A657-836E-474C-9F30-DD2B4F59AD96}" destId="{275621A9-00C1-4DA2-9C9A-86062DF61901}" srcOrd="0" destOrd="0" presId="urn:microsoft.com/office/officeart/2005/8/layout/radial1"/>
    <dgm:cxn modelId="{8BB65D2A-0CFC-4320-9EF1-2C451E0122EF}" type="presOf" srcId="{03DD89C5-57F1-4EDA-A485-0F0856C87209}" destId="{3421B345-FB40-45EB-9B46-EF40758866B6}" srcOrd="0" destOrd="0" presId="urn:microsoft.com/office/officeart/2005/8/layout/radial1"/>
    <dgm:cxn modelId="{89D4A00D-949A-45BF-818E-49E7350211E5}" srcId="{7697A657-836E-474C-9F30-DD2B4F59AD96}" destId="{48CBEC3D-891E-4922-B55C-8BBE0EF8DFC1}" srcOrd="0" destOrd="0" parTransId="{76DA26FF-D0EB-463B-BE08-EF32CB03669F}" sibTransId="{EB520F5F-A07A-402E-B19C-F940F9CE48CF}"/>
    <dgm:cxn modelId="{A2718E8D-9FA3-4448-AB7A-8513BFC1E514}" type="presOf" srcId="{86E18232-B308-4FBF-8E1B-DF79644E1568}" destId="{9CEECAEA-DE49-462F-ABE0-B9AF5F4C78E2}" srcOrd="0" destOrd="0" presId="urn:microsoft.com/office/officeart/2005/8/layout/radial1"/>
    <dgm:cxn modelId="{BB522125-802A-453D-B821-5C7A97FA8F7D}" type="presOf" srcId="{7E6AD9D3-157F-4116-9897-834588E63103}" destId="{6DD646DE-B939-4ADF-8C05-CA08737227B7}" srcOrd="0" destOrd="0" presId="urn:microsoft.com/office/officeart/2005/8/layout/radial1"/>
    <dgm:cxn modelId="{3F94C3F0-5916-47A9-B60B-99DB51203E23}" type="presOf" srcId="{2964BA1C-42B4-4F63-8518-A12FA606531D}" destId="{0CC0F3C7-4D86-4E0E-86EE-238B5213BAB7}" srcOrd="1" destOrd="0" presId="urn:microsoft.com/office/officeart/2005/8/layout/radial1"/>
    <dgm:cxn modelId="{38B3C55C-68DE-4315-B52B-0A31FCFA8E6A}" type="presParOf" srcId="{275621A9-00C1-4DA2-9C9A-86062DF61901}" destId="{89E4B97C-619A-4535-8110-ACCB23142A55}" srcOrd="0" destOrd="0" presId="urn:microsoft.com/office/officeart/2005/8/layout/radial1"/>
    <dgm:cxn modelId="{705E21ED-A687-42A8-81E2-02065CED8C92}" type="presParOf" srcId="{275621A9-00C1-4DA2-9C9A-86062DF61901}" destId="{8C934DC5-4AA0-47E5-BDC4-BC362748AEAE}" srcOrd="1" destOrd="0" presId="urn:microsoft.com/office/officeart/2005/8/layout/radial1"/>
    <dgm:cxn modelId="{D5EE176D-95F9-4637-9E3D-6FBDCB88CA61}" type="presParOf" srcId="{8C934DC5-4AA0-47E5-BDC4-BC362748AEAE}" destId="{71B20544-4D61-457C-A307-D96F4868F685}" srcOrd="0" destOrd="0" presId="urn:microsoft.com/office/officeart/2005/8/layout/radial1"/>
    <dgm:cxn modelId="{F5D04102-61BA-40F1-A3F4-97B08C486ECB}" type="presParOf" srcId="{275621A9-00C1-4DA2-9C9A-86062DF61901}" destId="{326A764C-B414-41E7-89AA-203B22968D84}" srcOrd="2" destOrd="0" presId="urn:microsoft.com/office/officeart/2005/8/layout/radial1"/>
    <dgm:cxn modelId="{3EC58592-A3CF-4A9E-8D03-0281826527CD}" type="presParOf" srcId="{275621A9-00C1-4DA2-9C9A-86062DF61901}" destId="{9CEECAEA-DE49-462F-ABE0-B9AF5F4C78E2}" srcOrd="3" destOrd="0" presId="urn:microsoft.com/office/officeart/2005/8/layout/radial1"/>
    <dgm:cxn modelId="{6B321139-0C99-4AD6-9844-72D7E37ACB9D}" type="presParOf" srcId="{9CEECAEA-DE49-462F-ABE0-B9AF5F4C78E2}" destId="{50D7074E-F12D-4BAE-B001-4B77547CDE37}" srcOrd="0" destOrd="0" presId="urn:microsoft.com/office/officeart/2005/8/layout/radial1"/>
    <dgm:cxn modelId="{D6F2D877-3BF8-4F40-A7A4-E57E5310391E}" type="presParOf" srcId="{275621A9-00C1-4DA2-9C9A-86062DF61901}" destId="{1D0D490B-E02C-4BC7-BDCB-45DB0BFD0CAE}" srcOrd="4" destOrd="0" presId="urn:microsoft.com/office/officeart/2005/8/layout/radial1"/>
    <dgm:cxn modelId="{B6EC94C5-837F-4AAE-B8D2-A1C3C009F012}" type="presParOf" srcId="{275621A9-00C1-4DA2-9C9A-86062DF61901}" destId="{3421B345-FB40-45EB-9B46-EF40758866B6}" srcOrd="5" destOrd="0" presId="urn:microsoft.com/office/officeart/2005/8/layout/radial1"/>
    <dgm:cxn modelId="{5FAB0D3F-DF83-4F5A-A912-B8224B733F6C}" type="presParOf" srcId="{3421B345-FB40-45EB-9B46-EF40758866B6}" destId="{2476AB3F-32FD-4A8F-B964-30D02823C1B7}" srcOrd="0" destOrd="0" presId="urn:microsoft.com/office/officeart/2005/8/layout/radial1"/>
    <dgm:cxn modelId="{94B95998-8734-4C4C-9D17-BDA0B7A1593A}" type="presParOf" srcId="{275621A9-00C1-4DA2-9C9A-86062DF61901}" destId="{9C734B62-5ECD-4F24-82A1-20D14F8E3A92}" srcOrd="6" destOrd="0" presId="urn:microsoft.com/office/officeart/2005/8/layout/radial1"/>
    <dgm:cxn modelId="{4E4E31FD-368E-40B7-AA92-B8950CA8F9AE}" type="presParOf" srcId="{275621A9-00C1-4DA2-9C9A-86062DF61901}" destId="{05D03169-4F25-4989-AAAA-9E4766DA7E2E}" srcOrd="7" destOrd="0" presId="urn:microsoft.com/office/officeart/2005/8/layout/radial1"/>
    <dgm:cxn modelId="{B156ADD0-2EB1-415E-A085-3DEB7CEBC4A8}" type="presParOf" srcId="{05D03169-4F25-4989-AAAA-9E4766DA7E2E}" destId="{0CC0F3C7-4D86-4E0E-86EE-238B5213BAB7}" srcOrd="0" destOrd="0" presId="urn:microsoft.com/office/officeart/2005/8/layout/radial1"/>
    <dgm:cxn modelId="{720637E2-D688-4743-BA78-DF9BD7A827E7}" type="presParOf" srcId="{275621A9-00C1-4DA2-9C9A-86062DF61901}" destId="{E80A77F0-DBD5-4389-85B5-DC93F6D74E94}" srcOrd="8" destOrd="0" presId="urn:microsoft.com/office/officeart/2005/8/layout/radial1"/>
    <dgm:cxn modelId="{0D70F571-7D88-4A76-BCD5-1BA139B78533}" type="presParOf" srcId="{275621A9-00C1-4DA2-9C9A-86062DF61901}" destId="{C6737B4D-D582-4241-B2E6-901A1804FFA3}" srcOrd="9" destOrd="0" presId="urn:microsoft.com/office/officeart/2005/8/layout/radial1"/>
    <dgm:cxn modelId="{8201C702-565D-49E8-AAD1-A9E1222ADDE4}" type="presParOf" srcId="{C6737B4D-D582-4241-B2E6-901A1804FFA3}" destId="{9D983B73-7A14-42EC-AF7A-51BD6D64BEA5}" srcOrd="0" destOrd="0" presId="urn:microsoft.com/office/officeart/2005/8/layout/radial1"/>
    <dgm:cxn modelId="{4F41D563-3047-4371-8C09-19F4BB2DD639}" type="presParOf" srcId="{275621A9-00C1-4DA2-9C9A-86062DF61901}" destId="{6DD646DE-B939-4ADF-8C05-CA08737227B7}" srcOrd="10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175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838325" y="1981200"/>
            <a:ext cx="3379788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70513" y="1981200"/>
            <a:ext cx="3379787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32.gif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upload.wikimedia.org/wikipedia/en/2/2e/Christmas_cak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hyperlink" Target="http://en.wikipedia.org/wiki/File:Oven_roasted_brine-soaked_turkey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hyperlink" Target="http://upload.wikimedia.org/wikipedia/en/2/2e/Christmas_cake.jpg" TargetMode="External"/><Relationship Id="rId7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gif"/><Relationship Id="rId4" Type="http://schemas.openxmlformats.org/officeDocument/2006/relationships/image" Target="../media/image15.jpeg"/><Relationship Id="rId9" Type="http://schemas.openxmlformats.org/officeDocument/2006/relationships/image" Target="../media/image20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Безымянный545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750098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Christmas:</a:t>
            </a:r>
            <a:r>
              <a:rPr lang="en-US" sz="4400" dirty="0" smtClean="0">
                <a:latin typeface="Arial Black" pitchFamily="34" charset="0"/>
              </a:rPr>
              <a:t> </a:t>
            </a:r>
            <a:r>
              <a:rPr lang="en-US" sz="4400" b="1" dirty="0" smtClean="0"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customs and traditions</a:t>
            </a:r>
            <a:endParaRPr lang="ru-RU" sz="4400" b="1" dirty="0"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0" name="AutoShape 13" descr="art5213_2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785918" y="1500174"/>
            <a:ext cx="6215106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Silent night, holy night!</a:t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All is calm, all is bright.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Round you Virgin, Mother and child,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Holy Infant so tender and mild,</a:t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Sleep in heavenly peace.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                              Silent night, holy night!</a:t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                              Shepherds quake at the sight.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                              Glory streams from Heaven afar.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                              Heavenly hosts sing Alleluia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                              Christ the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Saviour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is born, </a:t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                                Christ the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Saviour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is born.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Silent night, holy night!</a:t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Son of God, Love’s pure light.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Radiant beams from Thy holy face,</a:t>
            </a:r>
            <a:b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With the dawn of redeeming grace,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Jesus, Lord, at Thy birth,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Jesus, Lord, at Thy birth.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pic>
        <p:nvPicPr>
          <p:cNvPr id="15" name="Picture 4" descr="C:\Documents and Settings\Володя\Мои документы\Мои рисунки\CHshepherds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642918"/>
            <a:ext cx="1714480" cy="2025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928662" y="357166"/>
            <a:ext cx="49283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Silent night</a:t>
            </a:r>
            <a:r>
              <a:rPr lang="ru-RU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>
          <a:xfrm>
            <a:off x="990600" y="31750"/>
            <a:ext cx="7975600" cy="1143000"/>
          </a:xfrm>
          <a:effectLst>
            <a:outerShdw dist="35921" dir="2700000" algn="ctr" rotWithShape="0">
              <a:schemeClr val="bg1">
                <a:alpha val="91000"/>
              </a:schemeClr>
            </a:outerShdw>
          </a:effectLst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    </a:t>
            </a:r>
            <a:r>
              <a:rPr lang="ru-RU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Colo</a:t>
            </a:r>
            <a:r>
              <a:rPr lang="en-US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u</a:t>
            </a:r>
            <a:r>
              <a:rPr lang="ru-RU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rs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of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Christmas</a:t>
            </a:r>
            <a:r>
              <a:rPr lang="ru-RU" b="1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 </a:t>
            </a:r>
            <a:endParaRPr lang="en-US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5800" y="1727200"/>
            <a:ext cx="8064500" cy="24384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dirty="0" smtClean="0">
                <a:solidFill>
                  <a:srgbClr val="000099"/>
                </a:solidFill>
                <a:latin typeface="Comic Sans MS" pitchFamily="66" charset="0"/>
              </a:rPr>
              <a:t>                       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The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colo</a:t>
            </a:r>
            <a:r>
              <a:rPr lang="en-US" dirty="0" smtClean="0">
                <a:solidFill>
                  <a:srgbClr val="000099"/>
                </a:solidFill>
                <a:latin typeface="Comic Sans MS" pitchFamily="66" charset="0"/>
              </a:rPr>
              <a:t>u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rs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most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closely</a:t>
            </a:r>
            <a:endParaRPr lang="en-US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  <a:defRPr/>
            </a:pPr>
            <a:r>
              <a:rPr lang="en-US" dirty="0" smtClean="0">
                <a:solidFill>
                  <a:srgbClr val="000099"/>
                </a:solidFill>
                <a:latin typeface="Comic Sans MS" pitchFamily="66" charset="0"/>
              </a:rPr>
              <a:t>                      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associated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with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the</a:t>
            </a:r>
            <a:endParaRPr lang="en-US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  <a:defRPr/>
            </a:pPr>
            <a:r>
              <a:rPr lang="en-US" dirty="0" smtClean="0">
                <a:solidFill>
                  <a:srgbClr val="000099"/>
                </a:solidFill>
                <a:latin typeface="Comic Sans MS" pitchFamily="66" charset="0"/>
              </a:rPr>
              <a:t>                      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Christmas</a:t>
            </a:r>
            <a:r>
              <a:rPr lang="en-US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season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are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:</a:t>
            </a:r>
            <a:endParaRPr lang="en-US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  <a:defRPr/>
            </a:pPr>
            <a:r>
              <a:rPr lang="en-US" dirty="0" smtClean="0">
                <a:solidFill>
                  <a:srgbClr val="000099"/>
                </a:solidFill>
                <a:latin typeface="Comic Sans MS" pitchFamily="66" charset="0"/>
              </a:rPr>
              <a:t>                        </a:t>
            </a:r>
            <a:r>
              <a:rPr lang="ru-RU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red</a:t>
            </a:r>
            <a:r>
              <a:rPr lang="ru-RU" b="1" dirty="0" smtClean="0">
                <a:latin typeface="Comic Sans MS" pitchFamily="66" charset="0"/>
              </a:rPr>
              <a:t>, </a:t>
            </a:r>
            <a:r>
              <a:rPr lang="ru-RU" b="1" dirty="0" err="1" smtClean="0">
                <a:solidFill>
                  <a:srgbClr val="C9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white</a:t>
            </a:r>
            <a:r>
              <a:rPr lang="ru-RU" dirty="0" smtClean="0">
                <a:solidFill>
                  <a:srgbClr val="FFF3F3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and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green</a:t>
            </a:r>
            <a:r>
              <a:rPr lang="ru-RU" dirty="0" smtClean="0">
                <a:solidFill>
                  <a:srgbClr val="006600"/>
                </a:solidFill>
                <a:latin typeface="Comic Sans MS" pitchFamily="66" charset="0"/>
              </a:rPr>
              <a:t>.</a:t>
            </a:r>
            <a:r>
              <a:rPr lang="ru-RU" dirty="0" smtClean="0">
                <a:latin typeface="Comic Sans MS" pitchFamily="66" charset="0"/>
              </a:rPr>
              <a:t> </a:t>
            </a:r>
            <a:endParaRPr lang="en-US" dirty="0" smtClean="0">
              <a:latin typeface="Comic Sans MS" pitchFamily="66" charset="0"/>
            </a:endParaRPr>
          </a:p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685800" y="4356100"/>
            <a:ext cx="5994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>
                <a:solidFill>
                  <a:srgbClr val="000099"/>
                </a:solidFill>
              </a:rPr>
              <a:t>Some say that this is because of</a:t>
            </a:r>
            <a:endParaRPr lang="en-US" sz="2800">
              <a:solidFill>
                <a:srgbClr val="000099"/>
              </a:solidFill>
            </a:endParaRPr>
          </a:p>
          <a:p>
            <a:pPr>
              <a:spcBef>
                <a:spcPct val="20000"/>
              </a:spcBef>
            </a:pPr>
            <a:r>
              <a:rPr lang="ru-RU" sz="2800">
                <a:solidFill>
                  <a:srgbClr val="000099"/>
                </a:solidFill>
              </a:rPr>
              <a:t> the red and green plants of </a:t>
            </a:r>
            <a:endParaRPr lang="en-US" sz="2800">
              <a:solidFill>
                <a:srgbClr val="000099"/>
              </a:solidFill>
            </a:endParaRPr>
          </a:p>
          <a:p>
            <a:pPr>
              <a:spcBef>
                <a:spcPct val="20000"/>
              </a:spcBef>
            </a:pPr>
            <a:r>
              <a:rPr lang="ru-RU" sz="2800">
                <a:solidFill>
                  <a:srgbClr val="000099"/>
                </a:solidFill>
              </a:rPr>
              <a:t>wintertime contrasting with the</a:t>
            </a:r>
            <a:endParaRPr lang="en-US" sz="2800">
              <a:solidFill>
                <a:srgbClr val="000099"/>
              </a:solidFill>
            </a:endParaRPr>
          </a:p>
          <a:p>
            <a:pPr>
              <a:spcBef>
                <a:spcPct val="20000"/>
              </a:spcBef>
            </a:pPr>
            <a:r>
              <a:rPr lang="ru-RU" sz="2800">
                <a:solidFill>
                  <a:srgbClr val="000099"/>
                </a:solidFill>
              </a:rPr>
              <a:t> white snow.</a:t>
            </a:r>
            <a:r>
              <a:rPr lang="ru-RU" sz="2800"/>
              <a:t> </a:t>
            </a:r>
          </a:p>
        </p:txBody>
      </p:sp>
      <p:pic>
        <p:nvPicPr>
          <p:cNvPr id="24582" name="Picture 6" descr="bell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785926"/>
            <a:ext cx="1817687" cy="183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207000" y="714356"/>
            <a:ext cx="2247900" cy="1000132"/>
          </a:xfrm>
          <a:solidFill>
            <a:schemeClr val="bg1"/>
          </a:solidFill>
          <a:ln w="28575">
            <a:solidFill>
              <a:srgbClr val="006600"/>
            </a:solidFill>
          </a:ln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Red</a:t>
            </a:r>
            <a:endParaRPr lang="en-US" sz="4000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143240" y="2000240"/>
            <a:ext cx="5715040" cy="3929090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dirty="0" smtClean="0">
                <a:solidFill>
                  <a:srgbClr val="000099"/>
                </a:solidFill>
                <a:latin typeface="Comic Sans MS" pitchFamily="66" charset="0"/>
              </a:rPr>
              <a:t>  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means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love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and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reflects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our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warmth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and</a:t>
            </a:r>
            <a:endParaRPr lang="en-US" sz="2800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love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for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each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other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. </a:t>
            </a:r>
            <a:endParaRPr lang="en-US" sz="2800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solidFill>
                  <a:srgbClr val="000099"/>
                </a:solidFill>
                <a:latin typeface="Comic Sans MS" pitchFamily="66" charset="0"/>
              </a:rPr>
              <a:t>  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It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is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also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the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colo</a:t>
            </a:r>
            <a:r>
              <a:rPr lang="en-US" sz="2800" dirty="0" smtClean="0">
                <a:solidFill>
                  <a:srgbClr val="000099"/>
                </a:solidFill>
                <a:latin typeface="Comic Sans MS" pitchFamily="66" charset="0"/>
              </a:rPr>
              <a:t>u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r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that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is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considered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the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endParaRPr lang="en-US" sz="2800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  </a:t>
            </a:r>
            <a:r>
              <a:rPr lang="ru-RU" sz="28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greatest</a:t>
            </a: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excitement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. </a:t>
            </a:r>
            <a:endParaRPr lang="en-US" sz="2800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solidFill>
                  <a:srgbClr val="000099"/>
                </a:solidFill>
                <a:latin typeface="Comic Sans MS" pitchFamily="66" charset="0"/>
              </a:rPr>
              <a:t>  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As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a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religious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symbol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it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stands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for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fire</a:t>
            </a: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blood</a:t>
            </a: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and</a:t>
            </a:r>
            <a:r>
              <a:rPr lang="ru-RU" sz="2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charity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. </a:t>
            </a:r>
            <a:endParaRPr lang="en-US" sz="2800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solidFill>
                  <a:srgbClr val="000099"/>
                </a:solidFill>
                <a:latin typeface="Comic Sans MS" pitchFamily="66" charset="0"/>
              </a:rPr>
              <a:t>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solidFill>
                  <a:srgbClr val="000099"/>
                </a:solidFill>
                <a:latin typeface="Comic Sans MS" pitchFamily="66" charset="0"/>
              </a:rPr>
              <a:t>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solidFill>
                  <a:srgbClr val="000099"/>
                </a:solidFill>
                <a:latin typeface="Comic Sans MS" pitchFamily="66" charset="0"/>
              </a:rPr>
              <a:t>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solidFill>
                  <a:srgbClr val="000099"/>
                </a:solidFill>
                <a:latin typeface="Comic Sans MS" pitchFamily="66" charset="0"/>
              </a:rPr>
              <a:t>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solidFill>
                  <a:srgbClr val="000099"/>
                </a:solidFill>
                <a:latin typeface="Comic Sans MS" pitchFamily="66" charset="0"/>
              </a:rPr>
              <a:t>                 </a:t>
            </a:r>
            <a:endParaRPr lang="ru-RU" sz="2800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47" name="Picture 7" descr="Branch_Be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285728"/>
            <a:ext cx="14001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novogodcom2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1928802"/>
            <a:ext cx="2465387" cy="371475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657725" y="247650"/>
            <a:ext cx="1739900" cy="742950"/>
          </a:xfrm>
          <a:solidFill>
            <a:schemeClr val="bg1"/>
          </a:solidFill>
          <a:ln>
            <a:solidFill>
              <a:srgbClr val="006600"/>
            </a:solidFill>
          </a:ln>
        </p:spPr>
        <p:txBody>
          <a:bodyPr>
            <a:normAutofit/>
          </a:bodyPr>
          <a:lstStyle/>
          <a:p>
            <a:pPr eaLnBrk="1" hangingPunct="1"/>
            <a:r>
              <a:rPr lang="ru-RU" sz="4000" b="1" smtClean="0">
                <a:solidFill>
                  <a:srgbClr val="006600"/>
                </a:solidFill>
                <a:latin typeface="Comic Sans MS" pitchFamily="66" charset="0"/>
              </a:rPr>
              <a:t>Green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643174" y="1785926"/>
            <a:ext cx="6500826" cy="5072074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b="1" dirty="0" smtClean="0">
                <a:solidFill>
                  <a:srgbClr val="006600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means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hope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and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the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eternal</a:t>
            </a:r>
            <a:endParaRPr lang="en-US" dirty="0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eaLnBrk="1" hangingPunct="1">
              <a:buFontTx/>
              <a:buNone/>
              <a:defRPr/>
            </a:pPr>
            <a:r>
              <a:rPr lang="ru-RU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longing</a:t>
            </a:r>
            <a:r>
              <a:rPr lang="ru-RU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for</a:t>
            </a:r>
            <a:r>
              <a:rPr lang="ru-RU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spring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and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all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the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endParaRPr lang="en-US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  <a:defRPr/>
            </a:pPr>
            <a:r>
              <a:rPr lang="en-US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promises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of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the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future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.</a:t>
            </a:r>
            <a:endParaRPr lang="en-US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  <a:defRPr/>
            </a:pPr>
            <a:r>
              <a:rPr lang="en-US" dirty="0" smtClean="0">
                <a:solidFill>
                  <a:srgbClr val="000099"/>
                </a:solidFill>
                <a:latin typeface="Comic Sans MS" pitchFamily="66" charset="0"/>
              </a:rPr>
              <a:t>  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Green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is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the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symbol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en-US" dirty="0" smtClean="0">
                <a:solidFill>
                  <a:srgbClr val="000099"/>
                </a:solidFill>
                <a:latin typeface="Comic Sans MS" pitchFamily="66" charset="0"/>
              </a:rPr>
              <a:t>of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nature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, </a:t>
            </a:r>
            <a:endParaRPr lang="en-US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  <a:defRPr/>
            </a:pPr>
            <a:r>
              <a:rPr lang="en-US" dirty="0" smtClean="0">
                <a:solidFill>
                  <a:srgbClr val="000099"/>
                </a:solidFill>
                <a:latin typeface="Comic Sans MS" pitchFamily="66" charset="0"/>
              </a:rPr>
              <a:t> 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youth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,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and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the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hope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of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eternal</a:t>
            </a:r>
            <a:endParaRPr lang="en-US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  <a:defRPr/>
            </a:pP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rgbClr val="000099"/>
                </a:solidFill>
                <a:latin typeface="Comic Sans MS" pitchFamily="66" charset="0"/>
              </a:rPr>
              <a:t>life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.</a:t>
            </a:r>
            <a:endParaRPr lang="en-US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  <a:defRPr/>
            </a:pPr>
            <a:r>
              <a:rPr lang="en-US" dirty="0" smtClean="0">
                <a:solidFill>
                  <a:srgbClr val="000099"/>
                </a:solidFill>
                <a:latin typeface="Comic Sans MS" pitchFamily="66" charset="0"/>
              </a:rPr>
              <a:t>  </a:t>
            </a:r>
            <a:endParaRPr lang="ru-RU" dirty="0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pic>
        <p:nvPicPr>
          <p:cNvPr id="20486" name="Picture 6" descr="novogodcom3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2143116"/>
            <a:ext cx="1997075" cy="3035300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20487" name="Picture 7" descr="Branch_Be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89638" y="22225"/>
            <a:ext cx="14001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8" descr="line_v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072206"/>
            <a:ext cx="44831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9" descr="line_v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83100" y="6072206"/>
            <a:ext cx="46609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11688" y="571480"/>
            <a:ext cx="1914525" cy="107157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White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28596" y="1928802"/>
            <a:ext cx="8461404" cy="4821248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z="2800" dirty="0" smtClean="0"/>
              <a:t>  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means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purity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and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is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represented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by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the</a:t>
            </a:r>
            <a:endParaRPr lang="en-US" sz="2800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  <a:defRPr/>
            </a:pPr>
            <a:r>
              <a:rPr lang="en-US" sz="2800" dirty="0" smtClean="0">
                <a:solidFill>
                  <a:srgbClr val="000099"/>
                </a:solidFill>
                <a:latin typeface="Comic Sans MS" pitchFamily="66" charset="0"/>
              </a:rPr>
              <a:t>  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crystalline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form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of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water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and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the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snowflake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.</a:t>
            </a:r>
            <a:endParaRPr lang="en-US" sz="2800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  <a:defRPr/>
            </a:pPr>
            <a:endParaRPr lang="en-US" sz="2800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  <a:defRPr/>
            </a:pPr>
            <a:endParaRPr lang="en-US" sz="2800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  <a:defRPr/>
            </a:pPr>
            <a:r>
              <a:rPr lang="en-US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White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is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the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religious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symbol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which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stands</a:t>
            </a:r>
            <a:endParaRPr lang="en-US" sz="2800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>
              <a:buFontTx/>
              <a:buNone/>
              <a:defRPr/>
            </a:pPr>
            <a:r>
              <a:rPr lang="en-US" sz="2800" dirty="0" smtClean="0">
                <a:solidFill>
                  <a:srgbClr val="000099"/>
                </a:solidFill>
                <a:latin typeface="Comic Sans MS" pitchFamily="66" charset="0"/>
              </a:rPr>
              <a:t>  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latin typeface="Comic Sans MS" pitchFamily="66" charset="0"/>
              </a:rPr>
              <a:t>for</a:t>
            </a: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light</a:t>
            </a: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purity</a:t>
            </a: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joy</a:t>
            </a: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and</a:t>
            </a: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glory</a:t>
            </a:r>
            <a:r>
              <a:rPr lang="ru-RU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. </a:t>
            </a:r>
            <a:endParaRPr lang="en-US" sz="2800" dirty="0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eaLnBrk="1" hangingPunct="1">
              <a:buFontTx/>
              <a:buNone/>
              <a:defRPr/>
            </a:pPr>
            <a:endParaRPr lang="en-US" sz="2800" dirty="0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eaLnBrk="1" hangingPunct="1">
              <a:buFontTx/>
              <a:buNone/>
              <a:defRPr/>
            </a:pPr>
            <a:r>
              <a:rPr lang="en-US" sz="28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</a:t>
            </a:r>
            <a:endParaRPr lang="en-US" sz="2800" dirty="0" smtClean="0">
              <a:latin typeface="Comic Sans MS" pitchFamily="66" charset="0"/>
            </a:endParaRPr>
          </a:p>
        </p:txBody>
      </p:sp>
      <p:pic>
        <p:nvPicPr>
          <p:cNvPr id="7173" name="Picture 9" descr="ani_snow00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6075" y="2238375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10" descr="ani_snow00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07075" y="2238375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11" descr="ani_snow00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1688" y="2714625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12" descr="ani_snow00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500" y="2238375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13" descr="ani_snow00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68575" y="2714625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4" descr="ani_snow00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4338" y="2714625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5" descr="ani_snow00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8425" y="2238375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Picture 24" descr="ani_snow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1175" y="5429250"/>
            <a:ext cx="6953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2" name="Picture 25" descr="ani_snow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94675" y="360363"/>
            <a:ext cx="6953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3" name="Picture 26" descr="ani_snow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16675" y="160338"/>
            <a:ext cx="6953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5" name="Picture 28" descr="ani_snow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51425" y="1395413"/>
            <a:ext cx="6953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6" name="Picture 29" descr="ani_snow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54488" y="498475"/>
            <a:ext cx="6953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0" name="Picture 32" descr="img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5500702"/>
            <a:ext cx="4572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9" name="Picture 33" descr="img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4929198"/>
            <a:ext cx="457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2" name="Picture 34" descr="img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5357826"/>
            <a:ext cx="457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3" name="Picture 35" descr="img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4786322"/>
            <a:ext cx="457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4" name="Picture 36" descr="img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9586" y="5572140"/>
            <a:ext cx="4572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2" name="Picture 44" descr="ani_angel00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3214686"/>
            <a:ext cx="1208088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4" name="Picture 47" descr="ani_snow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838" y="2714625"/>
            <a:ext cx="6953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37" name="Picture 49" descr="ani_snow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5214950"/>
            <a:ext cx="6953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6" name="Picture 50" descr="ani_snow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49875" y="1057275"/>
            <a:ext cx="6953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7" name="Picture 51" descr="ani_snow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513" y="4752975"/>
            <a:ext cx="6953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8" name="Picture 52" descr="ani_snow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30888" y="6172200"/>
            <a:ext cx="6953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99" name="Picture 53" descr="ani_snow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7163" y="201613"/>
            <a:ext cx="6953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0" name="Picture 54" descr="ani_snow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94063"/>
            <a:ext cx="6953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01" name="Picture 55" descr="ani_snow0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81913" y="5834063"/>
            <a:ext cx="6953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7" descr="Branch_Bel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357166"/>
            <a:ext cx="14001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4354513" y="1449388"/>
            <a:ext cx="4513262" cy="294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4400" dirty="0">
                <a:solidFill>
                  <a:srgbClr val="000099"/>
                </a:solidFill>
                <a:latin typeface="Arial" charset="0"/>
              </a:rPr>
              <a:t/>
            </a:r>
            <a:br>
              <a:rPr lang="en-US" sz="4400" dirty="0">
                <a:solidFill>
                  <a:srgbClr val="000099"/>
                </a:solidFill>
                <a:latin typeface="Arial" charset="0"/>
              </a:rPr>
            </a:br>
            <a:endParaRPr lang="ru-RU" sz="4400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16" name="Содержимое 15"/>
          <p:cNvGraphicFramePr>
            <a:graphicFrameLocks noGrp="1"/>
          </p:cNvGraphicFramePr>
          <p:nvPr>
            <p:ph sz="quarter" idx="1"/>
          </p:nvPr>
        </p:nvGraphicFramePr>
        <p:xfrm>
          <a:off x="6143636" y="3857628"/>
          <a:ext cx="2643206" cy="2286016"/>
        </p:xfrm>
        <a:graphic>
          <a:graphicData uri="http://schemas.openxmlformats.org/drawingml/2006/table">
            <a:tbl>
              <a:tblPr/>
              <a:tblGrid>
                <a:gridCol w="2643206"/>
              </a:tblGrid>
              <a:tr h="228601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4400" b="1" i="1" dirty="0">
                          <a:latin typeface="Times New Roman"/>
                          <a:ea typeface="Times New Roman"/>
                          <a:cs typeface="Times New Roman"/>
                        </a:rPr>
                        <a:t>b’             </a:t>
                      </a:r>
                      <a:r>
                        <a:rPr lang="en-US" sz="4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s   </a:t>
                      </a:r>
                      <a:endParaRPr lang="ru-RU" sz="4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313" name="Рисунок 10" descr="http://festival.1september.ru/articles/211341/img4.gif"/>
          <p:cNvPicPr>
            <a:picLocks noChangeAspect="1" noChangeArrowheads="1"/>
          </p:cNvPicPr>
          <p:nvPr/>
        </p:nvPicPr>
        <p:blipFill>
          <a:blip r:embed="rId2"/>
          <a:srcRect r="54021" b="34819"/>
          <a:stretch>
            <a:fillRect/>
          </a:stretch>
        </p:blipFill>
        <p:spPr bwMode="auto">
          <a:xfrm>
            <a:off x="214282" y="1643050"/>
            <a:ext cx="2714644" cy="45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Рисунок 10" descr="http://festival.1september.ru/articles/211341/img4.gif"/>
          <p:cNvPicPr>
            <a:picLocks noChangeAspect="1" noChangeArrowheads="1"/>
          </p:cNvPicPr>
          <p:nvPr/>
        </p:nvPicPr>
        <p:blipFill>
          <a:blip r:embed="rId2"/>
          <a:srcRect l="51436" t="12" b="34956"/>
          <a:stretch>
            <a:fillRect/>
          </a:stretch>
        </p:blipFill>
        <p:spPr bwMode="auto">
          <a:xfrm>
            <a:off x="3143240" y="1714487"/>
            <a:ext cx="2643206" cy="4493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Рисунок 10" descr="http://festival.1september.ru/articles/211341/img4.gif"/>
          <p:cNvPicPr>
            <a:picLocks noChangeAspect="1" noChangeArrowheads="1"/>
          </p:cNvPicPr>
          <p:nvPr/>
        </p:nvPicPr>
        <p:blipFill>
          <a:blip r:embed="rId2"/>
          <a:srcRect l="26440" t="64637" r="26632" b="30"/>
          <a:stretch>
            <a:fillRect/>
          </a:stretch>
        </p:blipFill>
        <p:spPr bwMode="auto">
          <a:xfrm>
            <a:off x="6143636" y="1714488"/>
            <a:ext cx="2575631" cy="2038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81" descr="Рис.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4143380"/>
            <a:ext cx="1714512" cy="1914910"/>
          </a:xfrm>
          <a:prstGeom prst="rect">
            <a:avLst/>
          </a:prstGeom>
          <a:noFill/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6357950" y="571480"/>
            <a:ext cx="27860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Group 3: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3500430" y="571480"/>
            <a:ext cx="22860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Group 2</a:t>
            </a:r>
            <a:r>
              <a:rPr kumimoji="0" lang="en-US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500034" y="500042"/>
            <a:ext cx="21431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</a:t>
            </a: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roup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1: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2395538" y="31750"/>
            <a:ext cx="3900487" cy="1143000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en-US" sz="40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Christmas quiz</a:t>
            </a:r>
            <a:endParaRPr lang="ru-RU" sz="4000" b="1" smtClean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39940" name="Rectangle 4"/>
          <p:cNvSpPr>
            <a:spLocks noGrp="1" noChangeArrowheads="1"/>
          </p:cNvSpPr>
          <p:nvPr>
            <p:ph sz="quarter" idx="1"/>
          </p:nvPr>
        </p:nvSpPr>
        <p:spPr>
          <a:xfrm>
            <a:off x="174625" y="1174750"/>
            <a:ext cx="8969375" cy="1133475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360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1. When was Christmas first celebrated?</a:t>
            </a:r>
            <a:br>
              <a:rPr lang="ru-RU" sz="360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endParaRPr lang="ru-RU" sz="3600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39941" name="AutoShape 5"/>
          <p:cNvSpPr>
            <a:spLocks noChangeArrowheads="1"/>
          </p:cNvSpPr>
          <p:nvPr/>
        </p:nvSpPr>
        <p:spPr bwMode="auto">
          <a:xfrm>
            <a:off x="1262063" y="2428875"/>
            <a:ext cx="3730625" cy="768350"/>
          </a:xfrm>
          <a:prstGeom prst="bevel">
            <a:avLst>
              <a:gd name="adj" fmla="val 12500"/>
            </a:avLst>
          </a:prstGeom>
          <a:solidFill>
            <a:srgbClr val="CDFFC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dirty="0"/>
          </a:p>
          <a:p>
            <a:pPr algn="ctr">
              <a:defRPr/>
            </a:pPr>
            <a:r>
              <a:rPr lang="ru-RU" sz="28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Around</a:t>
            </a:r>
            <a:r>
              <a:rPr lang="ru-RU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100 AD</a:t>
            </a:r>
            <a:br>
              <a:rPr lang="ru-RU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2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9942" name="AutoShape 6"/>
          <p:cNvSpPr>
            <a:spLocks noChangeArrowheads="1"/>
          </p:cNvSpPr>
          <p:nvPr/>
        </p:nvSpPr>
        <p:spPr bwMode="auto">
          <a:xfrm>
            <a:off x="1262063" y="3765550"/>
            <a:ext cx="3730625" cy="768350"/>
          </a:xfrm>
          <a:prstGeom prst="bevel">
            <a:avLst>
              <a:gd name="adj" fmla="val 12500"/>
            </a:avLst>
          </a:prstGeom>
          <a:solidFill>
            <a:srgbClr val="CDFFC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3200">
              <a:solidFill>
                <a:srgbClr val="CC33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ru-RU" sz="32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 the 4th Century</a:t>
            </a:r>
            <a:br>
              <a:rPr lang="ru-RU" sz="32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320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9943" name="AutoShape 7"/>
          <p:cNvSpPr>
            <a:spLocks noChangeArrowheads="1"/>
          </p:cNvSpPr>
          <p:nvPr/>
        </p:nvSpPr>
        <p:spPr bwMode="auto">
          <a:xfrm>
            <a:off x="1262063" y="4883150"/>
            <a:ext cx="3730625" cy="768350"/>
          </a:xfrm>
          <a:prstGeom prst="bevel">
            <a:avLst>
              <a:gd name="adj" fmla="val 12500"/>
            </a:avLst>
          </a:prstGeom>
          <a:solidFill>
            <a:srgbClr val="CDFFC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3200" b="1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ru-RU" sz="32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1935</a:t>
            </a:r>
            <a:br>
              <a:rPr lang="ru-RU" sz="32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3200" b="1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9949" name="Picture 13" descr="05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89600" y="2813050"/>
            <a:ext cx="31210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99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99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0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99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3"/>
                  </p:tgtEl>
                </p:cond>
              </p:nextCondLst>
            </p:seq>
          </p:childTnLst>
        </p:cTn>
      </p:par>
    </p:tnLst>
    <p:bldLst>
      <p:bldP spid="39938" grpId="0"/>
      <p:bldP spid="39941" grpId="0" animBg="1"/>
      <p:bldP spid="39941" grpId="1" animBg="1"/>
      <p:bldP spid="39942" grpId="0" animBg="1"/>
      <p:bldP spid="39942" grpId="1" animBg="1"/>
      <p:bldP spid="39943" grpId="0" animBg="1"/>
      <p:bldP spid="3994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57188"/>
            <a:ext cx="7772400" cy="1143000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ru-RU" sz="400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2. Where did the Christmas tree tradition originate?</a:t>
            </a:r>
            <a:r>
              <a:rPr lang="ru-RU" sz="4000" smtClean="0"/>
              <a:t> </a:t>
            </a:r>
          </a:p>
        </p:txBody>
      </p:sp>
      <p:sp>
        <p:nvSpPr>
          <p:cNvPr id="47109" name="AutoShape 5"/>
          <p:cNvSpPr>
            <a:spLocks noChangeArrowheads="1"/>
          </p:cNvSpPr>
          <p:nvPr/>
        </p:nvSpPr>
        <p:spPr bwMode="auto">
          <a:xfrm>
            <a:off x="1300163" y="2165350"/>
            <a:ext cx="4186237" cy="768350"/>
          </a:xfrm>
          <a:prstGeom prst="bevel">
            <a:avLst>
              <a:gd name="adj" fmla="val 12500"/>
            </a:avLst>
          </a:prstGeom>
          <a:solidFill>
            <a:srgbClr val="CDFFC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/>
          </a:p>
          <a:p>
            <a:pPr algn="ctr">
              <a:defRPr/>
            </a:pPr>
            <a:r>
              <a:rPr lang="ru-RU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Germany</a:t>
            </a:r>
            <a:br>
              <a:rPr lang="ru-RU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32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7110" name="AutoShape 6"/>
          <p:cNvSpPr>
            <a:spLocks noChangeArrowheads="1"/>
          </p:cNvSpPr>
          <p:nvPr/>
        </p:nvSpPr>
        <p:spPr bwMode="auto">
          <a:xfrm>
            <a:off x="1300163" y="3517900"/>
            <a:ext cx="4186237" cy="768350"/>
          </a:xfrm>
          <a:prstGeom prst="bevel">
            <a:avLst>
              <a:gd name="adj" fmla="val 12500"/>
            </a:avLst>
          </a:prstGeom>
          <a:solidFill>
            <a:srgbClr val="CDFFC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8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ru-RU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Israel</a:t>
            </a: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32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7111" name="AutoShape 7"/>
          <p:cNvSpPr>
            <a:spLocks noChangeArrowheads="1"/>
          </p:cNvSpPr>
          <p:nvPr/>
        </p:nvSpPr>
        <p:spPr bwMode="auto">
          <a:xfrm>
            <a:off x="1300163" y="4883150"/>
            <a:ext cx="4186237" cy="768350"/>
          </a:xfrm>
          <a:prstGeom prst="bevel">
            <a:avLst>
              <a:gd name="adj" fmla="val 12500"/>
            </a:avLst>
          </a:prstGeom>
          <a:solidFill>
            <a:srgbClr val="CDFFC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ru-RU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New England</a:t>
            </a:r>
            <a:br>
              <a:rPr lang="ru-RU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32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8" name="Picture 16" descr="Christmas_Tre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1785926"/>
            <a:ext cx="2586926" cy="4214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7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0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7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7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0"/>
                  </p:tgtEl>
                </p:cond>
              </p:nextCondLst>
            </p:seq>
          </p:childTnLst>
        </p:cTn>
      </p:par>
    </p:tnLst>
    <p:bldLst>
      <p:bldP spid="47106" grpId="0"/>
      <p:bldP spid="47109" grpId="0" animBg="1"/>
      <p:bldP spid="47109" grpId="1" animBg="1"/>
      <p:bldP spid="47110" grpId="0" animBg="1"/>
      <p:bldP spid="47110" grpId="1" animBg="1"/>
      <p:bldP spid="47111" grpId="0" animBg="1"/>
      <p:bldP spid="4711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88913" y="500042"/>
            <a:ext cx="8621712" cy="1424008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en-US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en-US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3. </a:t>
            </a:r>
            <a:r>
              <a:rPr lang="ru-RU" sz="36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Who</a:t>
            </a:r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36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probably</a:t>
            </a:r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36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was</a:t>
            </a:r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36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the</a:t>
            </a:r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36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first</a:t>
            </a:r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36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man</a:t>
            </a:r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36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to</a:t>
            </a:r>
            <a:r>
              <a:rPr lang="en-US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en-US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36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illuminate</a:t>
            </a:r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36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</a:t>
            </a:r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36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Christmas</a:t>
            </a:r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36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tree</a:t>
            </a:r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36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with</a:t>
            </a:r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3600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candles</a:t>
            </a:r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?</a:t>
            </a:r>
            <a:r>
              <a:rPr lang="en-US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en-US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endParaRPr lang="ru-RU" sz="3600" dirty="0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46084" name="AutoShape 4"/>
          <p:cNvSpPr>
            <a:spLocks noChangeArrowheads="1"/>
          </p:cNvSpPr>
          <p:nvPr/>
        </p:nvSpPr>
        <p:spPr bwMode="auto">
          <a:xfrm>
            <a:off x="1257300" y="2214563"/>
            <a:ext cx="3730625" cy="768350"/>
          </a:xfrm>
          <a:prstGeom prst="bevel">
            <a:avLst>
              <a:gd name="adj" fmla="val 12500"/>
            </a:avLst>
          </a:prstGeom>
          <a:solidFill>
            <a:srgbClr val="CDFFC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defRPr/>
            </a:pPr>
            <a:r>
              <a:rPr lang="ru-RU"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Pope John I</a:t>
            </a: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n-US" sz="2800" b="1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6085" name="AutoShape 5"/>
          <p:cNvSpPr>
            <a:spLocks noChangeArrowheads="1"/>
          </p:cNvSpPr>
          <p:nvPr/>
        </p:nvSpPr>
        <p:spPr bwMode="auto">
          <a:xfrm>
            <a:off x="1257300" y="3546475"/>
            <a:ext cx="3730625" cy="768350"/>
          </a:xfrm>
          <a:prstGeom prst="bevel">
            <a:avLst>
              <a:gd name="adj" fmla="val 12500"/>
            </a:avLst>
          </a:prstGeom>
          <a:solidFill>
            <a:srgbClr val="CDFFC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Martin Luther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6086" name="AutoShape 6"/>
          <p:cNvSpPr>
            <a:spLocks noChangeArrowheads="1"/>
          </p:cNvSpPr>
          <p:nvPr/>
        </p:nvSpPr>
        <p:spPr bwMode="auto">
          <a:xfrm>
            <a:off x="1257300" y="4835525"/>
            <a:ext cx="3730625" cy="768350"/>
          </a:xfrm>
          <a:prstGeom prst="bevel">
            <a:avLst>
              <a:gd name="adj" fmla="val 12500"/>
            </a:avLst>
          </a:prstGeom>
          <a:solidFill>
            <a:srgbClr val="CDFFC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St.Nicolas</a:t>
            </a:r>
          </a:p>
        </p:txBody>
      </p:sp>
      <p:pic>
        <p:nvPicPr>
          <p:cNvPr id="46087" name="Picture 7" descr="candle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45200" y="2606675"/>
            <a:ext cx="1874838" cy="262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60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60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6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4"/>
                  </p:tgtEl>
                </p:cond>
              </p:nextCondLst>
            </p:seq>
          </p:childTnLst>
        </p:cTn>
      </p:par>
    </p:tnLst>
    <p:bldLst>
      <p:bldP spid="46082" grpId="0"/>
      <p:bldP spid="46084" grpId="0" animBg="1"/>
      <p:bldP spid="46084" grpId="1" animBg="1"/>
      <p:bldP spid="46085" grpId="0" animBg="1"/>
      <p:bldP spid="46085" grpId="1" animBg="1"/>
      <p:bldP spid="46086" grpId="0" animBg="1"/>
      <p:bldP spid="4608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302000" y="1103313"/>
            <a:ext cx="5537200" cy="2540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 smtClean="0"/>
              <a:t>   </a:t>
            </a:r>
            <a:endParaRPr lang="ru-RU" sz="2400" dirty="0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20485" name="Text Box 10"/>
          <p:cNvSpPr txBox="1">
            <a:spLocks noChangeArrowheads="1"/>
          </p:cNvSpPr>
          <p:nvPr/>
        </p:nvSpPr>
        <p:spPr bwMode="auto">
          <a:xfrm>
            <a:off x="3783013" y="4773613"/>
            <a:ext cx="3662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508000" y="3206750"/>
            <a:ext cx="833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dirty="0">
                <a:solidFill>
                  <a:srgbClr val="000099"/>
                </a:solidFill>
              </a:rPr>
              <a:t/>
            </a:r>
            <a:br>
              <a:rPr lang="en-US" dirty="0">
                <a:solidFill>
                  <a:srgbClr val="000099"/>
                </a:solidFill>
              </a:rPr>
            </a:br>
            <a:endParaRPr lang="en-US" dirty="0">
              <a:solidFill>
                <a:srgbClr val="000099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14414" y="1214422"/>
            <a:ext cx="735811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2000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1. What do you like/don’t like to do at Christmas?</a:t>
            </a:r>
          </a:p>
          <a:p>
            <a:r>
              <a:rPr lang="en-US" dirty="0" smtClean="0"/>
              <a:t>2.  How do you celebrate Christmas in your family?</a:t>
            </a:r>
            <a:endParaRPr lang="ru-RU" dirty="0" smtClean="0"/>
          </a:p>
          <a:p>
            <a:r>
              <a:rPr lang="en-US" dirty="0" smtClean="0"/>
              <a:t>3. What gifts do you usually prepare for your friends and relatives? </a:t>
            </a:r>
            <a:endParaRPr lang="ru-RU" dirty="0" smtClean="0"/>
          </a:p>
          <a:p>
            <a:r>
              <a:rPr lang="en-US" dirty="0" smtClean="0"/>
              <a:t>4. Do you enjoy making greetings cards to their friends and family?</a:t>
            </a:r>
          </a:p>
          <a:p>
            <a:endParaRPr lang="ru-RU" dirty="0" smtClean="0"/>
          </a:p>
          <a:p>
            <a:r>
              <a:rPr lang="en-US" dirty="0" smtClean="0"/>
              <a:t>***</a:t>
            </a:r>
            <a:endParaRPr lang="ru-RU" dirty="0" smtClean="0"/>
          </a:p>
          <a:p>
            <a:r>
              <a:rPr lang="en-US" i="1" dirty="0" smtClean="0"/>
              <a:t>In my opinion…</a:t>
            </a:r>
            <a:endParaRPr lang="ru-RU" dirty="0" smtClean="0"/>
          </a:p>
          <a:p>
            <a:r>
              <a:rPr lang="en-US" i="1" dirty="0" smtClean="0"/>
              <a:t>From my point of view…</a:t>
            </a:r>
            <a:endParaRPr lang="ru-RU" dirty="0" smtClean="0"/>
          </a:p>
          <a:p>
            <a:r>
              <a:rPr lang="en-US" i="1" dirty="0" smtClean="0"/>
              <a:t>It seems to me…</a:t>
            </a:r>
            <a:endParaRPr lang="ru-RU" dirty="0" smtClean="0"/>
          </a:p>
          <a:p>
            <a:r>
              <a:rPr lang="en-US" i="1" dirty="0" smtClean="0"/>
              <a:t>There is no doubt…</a:t>
            </a:r>
            <a:endParaRPr lang="ru-RU" dirty="0" smtClean="0"/>
          </a:p>
          <a:p>
            <a:r>
              <a:rPr lang="en-US" i="1" dirty="0" smtClean="0"/>
              <a:t>First of all….. </a:t>
            </a:r>
            <a:endParaRPr lang="ru-RU" dirty="0" smtClean="0"/>
          </a:p>
          <a:p>
            <a:r>
              <a:rPr lang="en-US" i="1" dirty="0" smtClean="0"/>
              <a:t>Because I’m fond of …. </a:t>
            </a:r>
            <a:endParaRPr lang="ru-RU" dirty="0" smtClean="0"/>
          </a:p>
          <a:p>
            <a:r>
              <a:rPr lang="en-US" i="1" dirty="0" smtClean="0"/>
              <a:t>It’s important for me… </a:t>
            </a:r>
            <a:endParaRPr lang="ru-RU" dirty="0" smtClean="0"/>
          </a:p>
          <a:p>
            <a:r>
              <a:rPr lang="en-US" i="1" dirty="0" smtClean="0"/>
              <a:t>Then……</a:t>
            </a:r>
            <a:endParaRPr lang="ru-RU" dirty="0" smtClean="0"/>
          </a:p>
        </p:txBody>
      </p:sp>
      <p:pic>
        <p:nvPicPr>
          <p:cNvPr id="16" name="Picture 14" descr="J02508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4143380"/>
            <a:ext cx="1433512" cy="1971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857224" y="3786190"/>
            <a:ext cx="828677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Santa's sleigh slides on slick snow.</a:t>
            </a:r>
            <a:br>
              <a:rPr kumimoji="0" 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Tiny Timmy trims the tall tree with tinsel.</a:t>
            </a:r>
            <a:br>
              <a:rPr kumimoji="0" 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Bobby brings bright bells.</a:t>
            </a:r>
            <a:br>
              <a:rPr kumimoji="0" 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Chilly chipper children cheerfully chant.</a:t>
            </a:r>
            <a:endParaRPr kumimoji="0" lang="en-US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pic>
        <p:nvPicPr>
          <p:cNvPr id="7" name="Picture 16" descr="AG00392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928794" y="1500174"/>
            <a:ext cx="5214974" cy="2200600"/>
          </a:xfrm>
          <a:prstGeom prst="rect">
            <a:avLst/>
          </a:prstGeom>
          <a:noFill/>
          <a:ln/>
        </p:spPr>
      </p:pic>
      <p:sp>
        <p:nvSpPr>
          <p:cNvPr id="8" name="Прямоугольник 7"/>
          <p:cNvSpPr/>
          <p:nvPr/>
        </p:nvSpPr>
        <p:spPr>
          <a:xfrm>
            <a:off x="1214414" y="500042"/>
            <a:ext cx="69294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Comic Sans MS" pitchFamily="66" charset="0"/>
              </a:rPr>
              <a:t>Christmas tongue twisters</a:t>
            </a:r>
            <a:endParaRPr lang="ru-RU" sz="36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90500"/>
            <a:ext cx="77724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Answer the questions:</a:t>
            </a:r>
            <a:endParaRPr lang="ru-RU" sz="4000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785787" y="1285860"/>
            <a:ext cx="7964514" cy="481014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b="1" dirty="0" smtClean="0">
                <a:latin typeface="Comic Sans MS" pitchFamily="66" charset="0"/>
              </a:rPr>
              <a:t>What do you know about Christmas?</a:t>
            </a:r>
            <a:endParaRPr lang="ru-RU" b="1" dirty="0" smtClean="0">
              <a:latin typeface="Comic Sans MS" pitchFamily="66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8" name="Picture 2" descr="C:\Documents and Settings\Володя\Мои документы\Мои рисунки\christmas-tree-stories-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2357430"/>
            <a:ext cx="182880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C:\Documents and Settings\Володя\Мои документы\Мои рисунки\ist1_4501008_santa_behind_the_windo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357430"/>
            <a:ext cx="18573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C:\Documents and Settings\Володя\Мои документы\Мои рисунки\db_Dancing__round_Tree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2428868"/>
            <a:ext cx="1880621" cy="185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C:\Documents and Settings\Володя\Мои документы\Мои рисунки\presents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4572008"/>
            <a:ext cx="1912937" cy="1857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C:\Documents and Settings\Володя\Мои документы\Мои рисунки\candy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4572008"/>
            <a:ext cx="2000264" cy="2041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27013" y="2511425"/>
            <a:ext cx="5157787" cy="43465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dirty="0" smtClean="0"/>
              <a:t>  </a:t>
            </a:r>
            <a:endParaRPr lang="ru-RU" sz="2800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eaLnBrk="1" hangingPunct="1"/>
            <a:endParaRPr lang="ru-RU" sz="2800" dirty="0" smtClean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1357298"/>
            <a:ext cx="8858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en-US" sz="3200" b="1" dirty="0" smtClean="0">
                <a:latin typeface="Comic Sans MS" pitchFamily="66" charset="0"/>
              </a:rPr>
              <a:t>2. What traditional Christmas meals do you know ?</a:t>
            </a:r>
            <a:endParaRPr lang="ru-RU" sz="3200" b="1" dirty="0" smtClean="0">
              <a:latin typeface="Comic Sans MS" pitchFamily="66" charset="0"/>
            </a:endParaRPr>
          </a:p>
        </p:txBody>
      </p:sp>
      <p:pic>
        <p:nvPicPr>
          <p:cNvPr id="11" name="Picture 2" descr="File:Christmas cak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14480" y="2786058"/>
            <a:ext cx="2580500" cy="171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http://upload.wikimedia.org/wikipedia/commons/thumb/d/d2/Oven_roasted_brine-soaked_turkey.jpg/250px-Oven_roasted_brine-soaked_turkey.jpg">
            <a:hlinkClick r:id="rId4" tooltip="An oven-roasted brine-soaked turkey.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2786058"/>
            <a:ext cx="2571768" cy="1716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 descr="cjjkies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357554" y="4786322"/>
            <a:ext cx="2657862" cy="1643074"/>
          </a:xfrm>
          <a:prstGeom prst="rect">
            <a:avLst/>
          </a:prstGeom>
          <a:noFill/>
          <a:ln w="28575">
            <a:solidFill>
              <a:srgbClr val="CDFFCD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sz="quarter" idx="1"/>
          </p:nvPr>
        </p:nvGraphicFramePr>
        <p:xfrm>
          <a:off x="1000100" y="1428736"/>
          <a:ext cx="7072362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85720" y="500042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Comic Sans MS" pitchFamily="66" charset="0"/>
              </a:rPr>
              <a:t>Christmas Associations </a:t>
            </a:r>
            <a:endParaRPr lang="ru-RU" sz="48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14282" y="1500174"/>
            <a:ext cx="8786874" cy="4853022"/>
          </a:xfrm>
          <a:ln>
            <a:solidFill>
              <a:schemeClr val="accent2"/>
            </a:solidFill>
          </a:ln>
        </p:spPr>
        <p:txBody>
          <a:bodyPr/>
          <a:lstStyle/>
          <a:p>
            <a:pPr lvl="0"/>
            <a:r>
              <a:rPr lang="en-US" sz="2800" dirty="0" smtClean="0">
                <a:latin typeface="Comic Sans MS" pitchFamily="66" charset="0"/>
              </a:rPr>
              <a:t>Turkey, pudding, pumpkin pie, vegetables.</a:t>
            </a:r>
            <a:endParaRPr lang="ru-RU" sz="2800" dirty="0" smtClean="0">
              <a:latin typeface="Comic Sans MS" pitchFamily="66" charset="0"/>
            </a:endParaRPr>
          </a:p>
          <a:p>
            <a:pPr lvl="0"/>
            <a:r>
              <a:rPr lang="en-US" sz="2800" dirty="0" smtClean="0">
                <a:latin typeface="Comic Sans MS" pitchFamily="66" charset="0"/>
              </a:rPr>
              <a:t>Santa Clause, holiday, Christmas tree, birch tree. </a:t>
            </a:r>
            <a:endParaRPr lang="ru-RU" sz="2800" dirty="0" smtClean="0">
              <a:latin typeface="Comic Sans MS" pitchFamily="66" charset="0"/>
            </a:endParaRPr>
          </a:p>
          <a:p>
            <a:pPr lvl="0"/>
            <a:r>
              <a:rPr lang="en-US" sz="2800" dirty="0" smtClean="0">
                <a:latin typeface="Comic Sans MS" pitchFamily="66" charset="0"/>
              </a:rPr>
              <a:t>Christmas pudding, Easter, ring, horseshoe. </a:t>
            </a:r>
            <a:endParaRPr lang="ru-RU" sz="2800" dirty="0" smtClean="0">
              <a:latin typeface="Comic Sans MS" pitchFamily="66" charset="0"/>
            </a:endParaRPr>
          </a:p>
          <a:p>
            <a:pPr lvl="0"/>
            <a:r>
              <a:rPr lang="ru-RU" sz="2800" dirty="0" err="1" smtClean="0">
                <a:latin typeface="Comic Sans MS" pitchFamily="66" charset="0"/>
              </a:rPr>
              <a:t>Trousers</a:t>
            </a:r>
            <a:r>
              <a:rPr lang="ru-RU" sz="2800" dirty="0" smtClean="0">
                <a:latin typeface="Comic Sans MS" pitchFamily="66" charset="0"/>
              </a:rPr>
              <a:t>, </a:t>
            </a:r>
            <a:r>
              <a:rPr lang="ru-RU" sz="2800" dirty="0" err="1" smtClean="0">
                <a:latin typeface="Comic Sans MS" pitchFamily="66" charset="0"/>
              </a:rPr>
              <a:t>stockings</a:t>
            </a:r>
            <a:r>
              <a:rPr lang="ru-RU" sz="2800" dirty="0" smtClean="0">
                <a:latin typeface="Comic Sans MS" pitchFamily="66" charset="0"/>
              </a:rPr>
              <a:t>, </a:t>
            </a:r>
            <a:r>
              <a:rPr lang="ru-RU" sz="2800" dirty="0" err="1" smtClean="0">
                <a:latin typeface="Comic Sans MS" pitchFamily="66" charset="0"/>
              </a:rPr>
              <a:t>presents</a:t>
            </a:r>
            <a:r>
              <a:rPr lang="ru-RU" sz="2800" dirty="0" smtClean="0">
                <a:latin typeface="Comic Sans MS" pitchFamily="66" charset="0"/>
              </a:rPr>
              <a:t>, </a:t>
            </a:r>
            <a:r>
              <a:rPr lang="ru-RU" sz="2800" dirty="0" err="1" smtClean="0">
                <a:latin typeface="Comic Sans MS" pitchFamily="66" charset="0"/>
              </a:rPr>
              <a:t>socks</a:t>
            </a:r>
            <a:r>
              <a:rPr lang="ru-RU" sz="2800" dirty="0" smtClean="0">
                <a:latin typeface="Comic Sans MS" pitchFamily="66" charset="0"/>
              </a:rPr>
              <a:t>.</a:t>
            </a:r>
          </a:p>
          <a:p>
            <a:pPr lvl="0"/>
            <a:r>
              <a:rPr lang="en-US" sz="2800" dirty="0" smtClean="0">
                <a:latin typeface="Comic Sans MS" pitchFamily="66" charset="0"/>
              </a:rPr>
              <a:t>23rd December, 24th December, 25th December, 26th December.</a:t>
            </a:r>
            <a:endParaRPr lang="ru-RU" sz="2800" dirty="0" smtClean="0">
              <a:latin typeface="Comic Sans MS" pitchFamily="66" charset="0"/>
            </a:endParaRPr>
          </a:p>
          <a:p>
            <a:pPr lvl="0"/>
            <a:r>
              <a:rPr lang="en-US" sz="2800" dirty="0" smtClean="0">
                <a:latin typeface="Comic Sans MS" pitchFamily="66" charset="0"/>
              </a:rPr>
              <a:t>Christmas Eve, Boxing Day, Thanksgiving Day, Christmas.</a:t>
            </a:r>
            <a:endParaRPr lang="ru-RU" sz="2800" dirty="0" smtClean="0">
              <a:latin typeface="Comic Sans MS" pitchFamily="66" charset="0"/>
            </a:endParaRPr>
          </a:p>
          <a:p>
            <a:pPr eaLnBrk="1" hangingPunct="1">
              <a:buFontTx/>
              <a:buNone/>
              <a:defRPr/>
            </a:pPr>
            <a:endParaRPr lang="ru-RU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eaLnBrk="1" hangingPunct="1">
              <a:buFontTx/>
              <a:buNone/>
              <a:defRPr/>
            </a:pPr>
            <a:endParaRPr lang="ru-RU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hristmasatourhous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5" descr="Рисунок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3571876"/>
            <a:ext cx="1093788" cy="1404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25 0.0  E" pathEditMode="relative" ptsTypes="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1142976" y="428603"/>
          <a:ext cx="6715173" cy="60722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8391"/>
                <a:gridCol w="2238391"/>
                <a:gridCol w="2238391"/>
              </a:tblGrid>
              <a:tr h="202407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02407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202407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pic>
        <p:nvPicPr>
          <p:cNvPr id="14" name="Picture 15" descr="Stockin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714356"/>
            <a:ext cx="150382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File:Christmas cak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43306" y="3071810"/>
            <a:ext cx="1722672" cy="114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 descr="padub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71604" y="5000636"/>
            <a:ext cx="1528292" cy="114300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20" name="Picture 6" descr="christmaswindow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29322" y="5000636"/>
            <a:ext cx="1571636" cy="1178599"/>
          </a:xfrm>
          <a:prstGeom prst="rect">
            <a:avLst/>
          </a:prstGeom>
          <a:noFill/>
        </p:spPr>
      </p:pic>
      <p:pic>
        <p:nvPicPr>
          <p:cNvPr id="22" name="Picture 3" descr="christmascandles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2857496"/>
            <a:ext cx="18954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8" descr="christmasmemories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3643306" y="928670"/>
            <a:ext cx="1785222" cy="1339227"/>
          </a:xfrm>
          <a:noFill/>
          <a:ln w="38100">
            <a:solidFill>
              <a:srgbClr val="FFFF00"/>
            </a:solidFill>
          </a:ln>
        </p:spPr>
      </p:pic>
      <p:pic>
        <p:nvPicPr>
          <p:cNvPr id="25" name="Picture 4" descr="40931c020f3cbc60159a847922e50bc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428992" y="5143512"/>
            <a:ext cx="2137138" cy="685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" descr="santa43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85918" y="2928934"/>
            <a:ext cx="1217163" cy="1269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0" descr="elka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1643042" y="714356"/>
            <a:ext cx="1143008" cy="1565446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24000" y="500041"/>
          <a:ext cx="6191271" cy="5952156"/>
        </p:xfrm>
        <a:graphic>
          <a:graphicData uri="http://schemas.openxmlformats.org/drawingml/2006/table">
            <a:tbl>
              <a:tblPr/>
              <a:tblGrid>
                <a:gridCol w="2063757"/>
                <a:gridCol w="2063757"/>
                <a:gridCol w="2063757"/>
              </a:tblGrid>
              <a:tr h="6615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latin typeface="Calibri"/>
                          <a:ea typeface="Times New Roman"/>
                          <a:cs typeface="Times New Roman"/>
                        </a:rPr>
                        <a:t>Titles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latin typeface="Calibri"/>
                          <a:ea typeface="Times New Roman"/>
                          <a:cs typeface="Times New Roman"/>
                        </a:rPr>
                        <a:t>Number</a:t>
                      </a: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err="1">
                          <a:latin typeface="Calibri"/>
                          <a:ea typeface="Times New Roman"/>
                          <a:cs typeface="Times New Roman"/>
                        </a:rPr>
                        <a:t>of</a:t>
                      </a: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err="1">
                          <a:latin typeface="Calibri"/>
                          <a:ea typeface="Times New Roman"/>
                          <a:cs typeface="Times New Roman"/>
                        </a:rPr>
                        <a:t>the</a:t>
                      </a:r>
                      <a:r>
                        <a:rPr lang="ru-RU" sz="20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err="1">
                          <a:latin typeface="Calibri"/>
                          <a:ea typeface="Times New Roman"/>
                          <a:cs typeface="Times New Roman"/>
                        </a:rPr>
                        <a:t>picture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99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Christmas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Stockings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99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Christmas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Pudding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Holly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Robin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5 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Christmas tree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99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Candles and Crackers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99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Father Christmas (Santa Claus)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Christmas Card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2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Waits and Carol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487</Words>
  <PresentationFormat>Экран (4:3)</PresentationFormat>
  <Paragraphs>150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Слайд 1</vt:lpstr>
      <vt:lpstr>Слайд 2</vt:lpstr>
      <vt:lpstr>Answer the questions: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       Colours of Christmas  </vt:lpstr>
      <vt:lpstr>Red</vt:lpstr>
      <vt:lpstr>Green</vt:lpstr>
      <vt:lpstr>White</vt:lpstr>
      <vt:lpstr>Слайд 15</vt:lpstr>
      <vt:lpstr>Christmas quiz</vt:lpstr>
      <vt:lpstr>2. Where did the Christmas tree tradition originate? </vt:lpstr>
      <vt:lpstr> 3. Who probably was the first man to  illuminate a Christmas tree with candles?  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nukri</dc:creator>
  <cp:lastModifiedBy>nukri</cp:lastModifiedBy>
  <cp:revision>1</cp:revision>
  <dcterms:created xsi:type="dcterms:W3CDTF">2012-11-07T16:33:47Z</dcterms:created>
  <dcterms:modified xsi:type="dcterms:W3CDTF">2012-11-07T16:41:22Z</dcterms:modified>
</cp:coreProperties>
</file>