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034667-0A19-4566-A2EC-01E80FADBB88}" type="doc">
      <dgm:prSet loTypeId="urn:microsoft.com/office/officeart/2005/8/layout/radial2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998647F-AEAE-4B29-BE1E-C4B2CCA92E05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классицизм</a:t>
          </a:r>
          <a:endParaRPr lang="ru-RU" sz="3200" b="1" dirty="0">
            <a:solidFill>
              <a:schemeClr val="tx1"/>
            </a:solidFill>
          </a:endParaRPr>
        </a:p>
      </dgm:t>
    </dgm:pt>
    <dgm:pt modelId="{07E09412-E55A-4F81-BDF5-379EBD6A9143}" type="parTrans" cxnId="{3A48E7FA-4C01-45D3-85B2-6BB94EE5593B}">
      <dgm:prSet/>
      <dgm:spPr/>
      <dgm:t>
        <a:bodyPr/>
        <a:lstStyle/>
        <a:p>
          <a:endParaRPr lang="ru-RU"/>
        </a:p>
      </dgm:t>
    </dgm:pt>
    <dgm:pt modelId="{F391AFFC-2CF7-495C-A3A7-8F3305A11DFE}" type="sibTrans" cxnId="{3A48E7FA-4C01-45D3-85B2-6BB94EE5593B}">
      <dgm:prSet/>
      <dgm:spPr/>
      <dgm:t>
        <a:bodyPr/>
        <a:lstStyle/>
        <a:p>
          <a:endParaRPr lang="ru-RU"/>
        </a:p>
      </dgm:t>
    </dgm:pt>
    <dgm:pt modelId="{CEC844EE-873A-4C91-B704-F27A89A1C6CF}">
      <dgm:prSet phldrT="[Текст]" custT="1"/>
      <dgm:spPr/>
      <dgm:t>
        <a:bodyPr/>
        <a:lstStyle/>
        <a:p>
          <a:r>
            <a:rPr lang="ru-RU" sz="3600" b="1" dirty="0" smtClean="0">
              <a:solidFill>
                <a:schemeClr val="tx1"/>
              </a:solidFill>
            </a:rPr>
            <a:t>реализм</a:t>
          </a:r>
          <a:endParaRPr lang="ru-RU" sz="3600" b="1" dirty="0">
            <a:solidFill>
              <a:schemeClr val="tx1"/>
            </a:solidFill>
          </a:endParaRPr>
        </a:p>
      </dgm:t>
    </dgm:pt>
    <dgm:pt modelId="{AB9575D3-DE13-4CE7-8507-3BAD608097A3}" type="parTrans" cxnId="{A334DA67-8DCC-4491-8EA6-A76AB26D336E}">
      <dgm:prSet/>
      <dgm:spPr/>
      <dgm:t>
        <a:bodyPr/>
        <a:lstStyle/>
        <a:p>
          <a:endParaRPr lang="ru-RU"/>
        </a:p>
      </dgm:t>
    </dgm:pt>
    <dgm:pt modelId="{BAC808A6-4044-43CC-AB92-CAAB7947BBC3}" type="sibTrans" cxnId="{A334DA67-8DCC-4491-8EA6-A76AB26D336E}">
      <dgm:prSet/>
      <dgm:spPr/>
      <dgm:t>
        <a:bodyPr/>
        <a:lstStyle/>
        <a:p>
          <a:endParaRPr lang="ru-RU"/>
        </a:p>
      </dgm:t>
    </dgm:pt>
    <dgm:pt modelId="{2D9A7C2F-5FD2-4919-95EA-5A160F7E0B11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</a:rPr>
            <a:t>модернизм</a:t>
          </a:r>
          <a:endParaRPr lang="ru-RU" sz="3200" b="1" dirty="0">
            <a:solidFill>
              <a:schemeClr val="tx1"/>
            </a:solidFill>
          </a:endParaRPr>
        </a:p>
      </dgm:t>
    </dgm:pt>
    <dgm:pt modelId="{9BF1EA69-0206-4626-8B6A-9B5B2935BEA8}" type="parTrans" cxnId="{B20BDD90-2552-4C7C-AD62-90D025FCC0B3}">
      <dgm:prSet/>
      <dgm:spPr/>
      <dgm:t>
        <a:bodyPr/>
        <a:lstStyle/>
        <a:p>
          <a:endParaRPr lang="ru-RU"/>
        </a:p>
      </dgm:t>
    </dgm:pt>
    <dgm:pt modelId="{FF265E57-B2D9-413E-8DF1-5EFBE1AF0D9F}" type="sibTrans" cxnId="{B20BDD90-2552-4C7C-AD62-90D025FCC0B3}">
      <dgm:prSet/>
      <dgm:spPr/>
      <dgm:t>
        <a:bodyPr/>
        <a:lstStyle/>
        <a:p>
          <a:endParaRPr lang="ru-RU"/>
        </a:p>
      </dgm:t>
    </dgm:pt>
    <dgm:pt modelId="{973F711C-89BB-4922-BAE5-6D086B09D8EC}">
      <dgm:prSet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романтизм</a:t>
          </a:r>
          <a:endParaRPr lang="ru-RU" sz="2800" b="1" dirty="0">
            <a:solidFill>
              <a:schemeClr val="tx1"/>
            </a:solidFill>
          </a:endParaRPr>
        </a:p>
      </dgm:t>
    </dgm:pt>
    <dgm:pt modelId="{87CE73C2-C575-40AC-9AF8-ECC1ED1D2647}" type="sibTrans" cxnId="{4FC1D752-4C0B-46C1-BBE9-5A41A119CA87}">
      <dgm:prSet/>
      <dgm:spPr/>
      <dgm:t>
        <a:bodyPr/>
        <a:lstStyle/>
        <a:p>
          <a:endParaRPr lang="ru-RU"/>
        </a:p>
      </dgm:t>
    </dgm:pt>
    <dgm:pt modelId="{09777FD9-94BE-4D4E-9EC9-D09CBFEC85B1}" type="parTrans" cxnId="{4FC1D752-4C0B-46C1-BBE9-5A41A119CA87}">
      <dgm:prSet/>
      <dgm:spPr/>
      <dgm:t>
        <a:bodyPr/>
        <a:lstStyle/>
        <a:p>
          <a:endParaRPr lang="ru-RU"/>
        </a:p>
      </dgm:t>
    </dgm:pt>
    <dgm:pt modelId="{DD6A646C-0C7F-421F-9C34-49470D4EC4C3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сентиментализм</a:t>
          </a:r>
          <a:endParaRPr lang="ru-RU" sz="2800" b="1" dirty="0">
            <a:solidFill>
              <a:schemeClr val="tx1"/>
            </a:solidFill>
          </a:endParaRPr>
        </a:p>
      </dgm:t>
    </dgm:pt>
    <dgm:pt modelId="{D6B0D687-CC31-40FD-AE99-2B8277358DE9}" type="sibTrans" cxnId="{8AC59525-1BBD-4B0F-9312-063927537A79}">
      <dgm:prSet/>
      <dgm:spPr/>
      <dgm:t>
        <a:bodyPr/>
        <a:lstStyle/>
        <a:p>
          <a:endParaRPr lang="ru-RU"/>
        </a:p>
      </dgm:t>
    </dgm:pt>
    <dgm:pt modelId="{DEADC7C1-A589-4B95-9E9D-B704969F980C}" type="parTrans" cxnId="{8AC59525-1BBD-4B0F-9312-063927537A79}">
      <dgm:prSet/>
      <dgm:spPr/>
      <dgm:t>
        <a:bodyPr/>
        <a:lstStyle/>
        <a:p>
          <a:endParaRPr lang="ru-RU"/>
        </a:p>
      </dgm:t>
    </dgm:pt>
    <dgm:pt modelId="{19F5A217-B454-497A-88C3-2D5BF4C1D73D}" type="pres">
      <dgm:prSet presAssocID="{40034667-0A19-4566-A2EC-01E80FADBB8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00D57E-AF25-4D54-ABDB-4BBE9785EB4F}" type="pres">
      <dgm:prSet presAssocID="{40034667-0A19-4566-A2EC-01E80FADBB88}" presName="cycle" presStyleCnt="0"/>
      <dgm:spPr/>
    </dgm:pt>
    <dgm:pt modelId="{096B2403-1148-4B37-AD23-2187EDD6BAE5}" type="pres">
      <dgm:prSet presAssocID="{40034667-0A19-4566-A2EC-01E80FADBB88}" presName="centerShape" presStyleCnt="0"/>
      <dgm:spPr/>
    </dgm:pt>
    <dgm:pt modelId="{E2C5107E-EE6C-4760-A89E-CD8DAEEF2D42}" type="pres">
      <dgm:prSet presAssocID="{40034667-0A19-4566-A2EC-01E80FADBB88}" presName="connSite" presStyleLbl="node1" presStyleIdx="0" presStyleCnt="6"/>
      <dgm:spPr/>
    </dgm:pt>
    <dgm:pt modelId="{E5B3F953-2350-49B1-B528-17F0E2BF42BF}" type="pres">
      <dgm:prSet presAssocID="{40034667-0A19-4566-A2EC-01E80FADBB88}" presName="visible" presStyleLbl="node1" presStyleIdx="0" presStyleCnt="6" custScaleX="261568" custScaleY="111010" custLinFactNeighborX="-5867" custLinFactNeighborY="-8282"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7350B0E1-8D27-4C83-BC84-57F77FB868A8}" type="pres">
      <dgm:prSet presAssocID="{07E09412-E55A-4F81-BDF5-379EBD6A9143}" presName="Name25" presStyleLbl="parChTrans1D1" presStyleIdx="0" presStyleCnt="5"/>
      <dgm:spPr/>
      <dgm:t>
        <a:bodyPr/>
        <a:lstStyle/>
        <a:p>
          <a:endParaRPr lang="ru-RU"/>
        </a:p>
      </dgm:t>
    </dgm:pt>
    <dgm:pt modelId="{DFE1FDCF-E275-4CA0-9842-BB880E32335A}" type="pres">
      <dgm:prSet presAssocID="{8998647F-AEAE-4B29-BE1E-C4B2CCA92E05}" presName="node" presStyleCnt="0"/>
      <dgm:spPr/>
    </dgm:pt>
    <dgm:pt modelId="{99642141-CE34-4DBF-9021-82B06B65EDFE}" type="pres">
      <dgm:prSet presAssocID="{8998647F-AEAE-4B29-BE1E-C4B2CCA92E05}" presName="parentNode" presStyleLbl="node1" presStyleIdx="1" presStyleCnt="6" custFlipHor="1" custScaleX="331718" custLinFactNeighborX="-33027" custLinFactNeighborY="386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0738A-681B-4CC3-B46E-0C61F21E9BC9}" type="pres">
      <dgm:prSet presAssocID="{8998647F-AEAE-4B29-BE1E-C4B2CCA92E0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41DDD-CACE-4232-9AA3-CE8F4B11D63D}" type="pres">
      <dgm:prSet presAssocID="{DEADC7C1-A589-4B95-9E9D-B704969F980C}" presName="Name25" presStyleLbl="parChTrans1D1" presStyleIdx="1" presStyleCnt="5"/>
      <dgm:spPr/>
      <dgm:t>
        <a:bodyPr/>
        <a:lstStyle/>
        <a:p>
          <a:endParaRPr lang="ru-RU"/>
        </a:p>
      </dgm:t>
    </dgm:pt>
    <dgm:pt modelId="{7A22C057-1E90-404A-B59F-66C4D65FDD52}" type="pres">
      <dgm:prSet presAssocID="{DD6A646C-0C7F-421F-9C34-49470D4EC4C3}" presName="node" presStyleCnt="0"/>
      <dgm:spPr/>
    </dgm:pt>
    <dgm:pt modelId="{2247D257-E56D-45BC-8A7F-8F4492409399}" type="pres">
      <dgm:prSet presAssocID="{DD6A646C-0C7F-421F-9C34-49470D4EC4C3}" presName="parentNode" presStyleLbl="node1" presStyleIdx="2" presStyleCnt="6" custScaleX="424004" custLinFactX="100000" custLinFactNeighborX="148339" custLinFactNeighborY="-32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012F7-A489-4B73-B881-F779639D68E0}" type="pres">
      <dgm:prSet presAssocID="{DD6A646C-0C7F-421F-9C34-49470D4EC4C3}" presName="childNode" presStyleLbl="revTx" presStyleIdx="0" presStyleCnt="0">
        <dgm:presLayoutVars>
          <dgm:bulletEnabled val="1"/>
        </dgm:presLayoutVars>
      </dgm:prSet>
      <dgm:spPr/>
    </dgm:pt>
    <dgm:pt modelId="{697D20A8-CA44-41BD-9509-A422E0E5ECA3}" type="pres">
      <dgm:prSet presAssocID="{09777FD9-94BE-4D4E-9EC9-D09CBFEC85B1}" presName="Name25" presStyleLbl="parChTrans1D1" presStyleIdx="2" presStyleCnt="5"/>
      <dgm:spPr/>
      <dgm:t>
        <a:bodyPr/>
        <a:lstStyle/>
        <a:p>
          <a:endParaRPr lang="ru-RU"/>
        </a:p>
      </dgm:t>
    </dgm:pt>
    <dgm:pt modelId="{D7F3CB0C-35E4-44C8-965C-587BA10D03F1}" type="pres">
      <dgm:prSet presAssocID="{973F711C-89BB-4922-BAE5-6D086B09D8EC}" presName="node" presStyleCnt="0"/>
      <dgm:spPr/>
    </dgm:pt>
    <dgm:pt modelId="{1D05A5DF-6BC0-47A2-82C5-4484AD29B5A7}" type="pres">
      <dgm:prSet presAssocID="{973F711C-89BB-4922-BAE5-6D086B09D8EC}" presName="parentNode" presStyleLbl="node1" presStyleIdx="3" presStyleCnt="6" custScaleX="289342" custLinFactX="64766" custLinFactNeighborX="100000" custLinFactNeighborY="-41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A2AB0-1981-478F-A1AB-3ABAF3C1D8B7}" type="pres">
      <dgm:prSet presAssocID="{973F711C-89BB-4922-BAE5-6D086B09D8EC}" presName="childNode" presStyleLbl="revTx" presStyleIdx="0" presStyleCnt="0">
        <dgm:presLayoutVars>
          <dgm:bulletEnabled val="1"/>
        </dgm:presLayoutVars>
      </dgm:prSet>
      <dgm:spPr/>
    </dgm:pt>
    <dgm:pt modelId="{06B25F8A-537D-4069-87CB-8EE47246D784}" type="pres">
      <dgm:prSet presAssocID="{AB9575D3-DE13-4CE7-8507-3BAD608097A3}" presName="Name25" presStyleLbl="parChTrans1D1" presStyleIdx="3" presStyleCnt="5"/>
      <dgm:spPr/>
      <dgm:t>
        <a:bodyPr/>
        <a:lstStyle/>
        <a:p>
          <a:endParaRPr lang="ru-RU"/>
        </a:p>
      </dgm:t>
    </dgm:pt>
    <dgm:pt modelId="{13BD5087-53DD-47BB-8812-90193320F36A}" type="pres">
      <dgm:prSet presAssocID="{CEC844EE-873A-4C91-B704-F27A89A1C6CF}" presName="node" presStyleCnt="0"/>
      <dgm:spPr/>
    </dgm:pt>
    <dgm:pt modelId="{9C8E2B44-08A2-4F32-8895-B18694B82F22}" type="pres">
      <dgm:prSet presAssocID="{CEC844EE-873A-4C91-B704-F27A89A1C6CF}" presName="parentNode" presStyleLbl="node1" presStyleIdx="4" presStyleCnt="6" custScaleX="274051" custLinFactX="102517" custLinFactNeighborX="200000" custLinFactNeighborY="49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6362B-87DA-4F64-9B7E-FD62E5A1247C}" type="pres">
      <dgm:prSet presAssocID="{CEC844EE-873A-4C91-B704-F27A89A1C6C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2ACB7-BBE1-4E48-AAA2-A35F8E6BF21C}" type="pres">
      <dgm:prSet presAssocID="{9BF1EA69-0206-4626-8B6A-9B5B2935BEA8}" presName="Name25" presStyleLbl="parChTrans1D1" presStyleIdx="4" presStyleCnt="5"/>
      <dgm:spPr/>
      <dgm:t>
        <a:bodyPr/>
        <a:lstStyle/>
        <a:p>
          <a:endParaRPr lang="ru-RU"/>
        </a:p>
      </dgm:t>
    </dgm:pt>
    <dgm:pt modelId="{F271A6FB-B7EA-4CFF-8A6B-48EF66533A3F}" type="pres">
      <dgm:prSet presAssocID="{2D9A7C2F-5FD2-4919-95EA-5A160F7E0B11}" presName="node" presStyleCnt="0"/>
      <dgm:spPr/>
    </dgm:pt>
    <dgm:pt modelId="{56EC9FA3-5042-4ED5-88FF-4A9086119CF1}" type="pres">
      <dgm:prSet presAssocID="{2D9A7C2F-5FD2-4919-95EA-5A160F7E0B11}" presName="parentNode" presStyleLbl="node1" presStyleIdx="5" presStyleCnt="6" custFlipHor="1" custScaleX="311120" custScaleY="124210" custLinFactNeighborX="-2461" custLinFactNeighborY="-59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99320-40B5-4F4B-93EA-E96050F44BF0}" type="pres">
      <dgm:prSet presAssocID="{2D9A7C2F-5FD2-4919-95EA-5A160F7E0B1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C1D752-4C0B-46C1-BBE9-5A41A119CA87}" srcId="{40034667-0A19-4566-A2EC-01E80FADBB88}" destId="{973F711C-89BB-4922-BAE5-6D086B09D8EC}" srcOrd="2" destOrd="0" parTransId="{09777FD9-94BE-4D4E-9EC9-D09CBFEC85B1}" sibTransId="{87CE73C2-C575-40AC-9AF8-ECC1ED1D2647}"/>
    <dgm:cxn modelId="{31AB219B-7297-422F-BDD5-F0726C333060}" type="presOf" srcId="{973F711C-89BB-4922-BAE5-6D086B09D8EC}" destId="{1D05A5DF-6BC0-47A2-82C5-4484AD29B5A7}" srcOrd="0" destOrd="0" presId="urn:microsoft.com/office/officeart/2005/8/layout/radial2"/>
    <dgm:cxn modelId="{D00400D2-C475-429F-A737-BB7A0106B538}" type="presOf" srcId="{DEADC7C1-A589-4B95-9E9D-B704969F980C}" destId="{C9B41DDD-CACE-4232-9AA3-CE8F4B11D63D}" srcOrd="0" destOrd="0" presId="urn:microsoft.com/office/officeart/2005/8/layout/radial2"/>
    <dgm:cxn modelId="{BCBAD5FB-4643-4DEE-AA70-5CADFEE61C43}" type="presOf" srcId="{9BF1EA69-0206-4626-8B6A-9B5B2935BEA8}" destId="{CA22ACB7-BBE1-4E48-AAA2-A35F8E6BF21C}" srcOrd="0" destOrd="0" presId="urn:microsoft.com/office/officeart/2005/8/layout/radial2"/>
    <dgm:cxn modelId="{A334DA67-8DCC-4491-8EA6-A76AB26D336E}" srcId="{40034667-0A19-4566-A2EC-01E80FADBB88}" destId="{CEC844EE-873A-4C91-B704-F27A89A1C6CF}" srcOrd="3" destOrd="0" parTransId="{AB9575D3-DE13-4CE7-8507-3BAD608097A3}" sibTransId="{BAC808A6-4044-43CC-AB92-CAAB7947BBC3}"/>
    <dgm:cxn modelId="{B33332A6-3279-4853-9555-CAC8BBB5D1E5}" type="presOf" srcId="{8998647F-AEAE-4B29-BE1E-C4B2CCA92E05}" destId="{99642141-CE34-4DBF-9021-82B06B65EDFE}" srcOrd="0" destOrd="0" presId="urn:microsoft.com/office/officeart/2005/8/layout/radial2"/>
    <dgm:cxn modelId="{F53A7A70-5F21-4F03-A37A-F3684E320AEF}" type="presOf" srcId="{40034667-0A19-4566-A2EC-01E80FADBB88}" destId="{19F5A217-B454-497A-88C3-2D5BF4C1D73D}" srcOrd="0" destOrd="0" presId="urn:microsoft.com/office/officeart/2005/8/layout/radial2"/>
    <dgm:cxn modelId="{8AC59525-1BBD-4B0F-9312-063927537A79}" srcId="{40034667-0A19-4566-A2EC-01E80FADBB88}" destId="{DD6A646C-0C7F-421F-9C34-49470D4EC4C3}" srcOrd="1" destOrd="0" parTransId="{DEADC7C1-A589-4B95-9E9D-B704969F980C}" sibTransId="{D6B0D687-CC31-40FD-AE99-2B8277358DE9}"/>
    <dgm:cxn modelId="{3A48E7FA-4C01-45D3-85B2-6BB94EE5593B}" srcId="{40034667-0A19-4566-A2EC-01E80FADBB88}" destId="{8998647F-AEAE-4B29-BE1E-C4B2CCA92E05}" srcOrd="0" destOrd="0" parTransId="{07E09412-E55A-4F81-BDF5-379EBD6A9143}" sibTransId="{F391AFFC-2CF7-495C-A3A7-8F3305A11DFE}"/>
    <dgm:cxn modelId="{B20BDD90-2552-4C7C-AD62-90D025FCC0B3}" srcId="{40034667-0A19-4566-A2EC-01E80FADBB88}" destId="{2D9A7C2F-5FD2-4919-95EA-5A160F7E0B11}" srcOrd="4" destOrd="0" parTransId="{9BF1EA69-0206-4626-8B6A-9B5B2935BEA8}" sibTransId="{FF265E57-B2D9-413E-8DF1-5EFBE1AF0D9F}"/>
    <dgm:cxn modelId="{D949BF62-23FD-4897-AE72-8B88FEAB0C2A}" type="presOf" srcId="{DD6A646C-0C7F-421F-9C34-49470D4EC4C3}" destId="{2247D257-E56D-45BC-8A7F-8F4492409399}" srcOrd="0" destOrd="0" presId="urn:microsoft.com/office/officeart/2005/8/layout/radial2"/>
    <dgm:cxn modelId="{65A91B16-40DF-46C6-B965-B3DE3A8A33C9}" type="presOf" srcId="{07E09412-E55A-4F81-BDF5-379EBD6A9143}" destId="{7350B0E1-8D27-4C83-BC84-57F77FB868A8}" srcOrd="0" destOrd="0" presId="urn:microsoft.com/office/officeart/2005/8/layout/radial2"/>
    <dgm:cxn modelId="{4BE2FB02-B690-470A-8054-6A12BDC7D242}" type="presOf" srcId="{CEC844EE-873A-4C91-B704-F27A89A1C6CF}" destId="{9C8E2B44-08A2-4F32-8895-B18694B82F22}" srcOrd="0" destOrd="0" presId="urn:microsoft.com/office/officeart/2005/8/layout/radial2"/>
    <dgm:cxn modelId="{F042F25D-1EFC-4E55-8FDB-A35792F404EF}" type="presOf" srcId="{2D9A7C2F-5FD2-4919-95EA-5A160F7E0B11}" destId="{56EC9FA3-5042-4ED5-88FF-4A9086119CF1}" srcOrd="0" destOrd="0" presId="urn:microsoft.com/office/officeart/2005/8/layout/radial2"/>
    <dgm:cxn modelId="{03D4B822-255D-4D8B-AE7A-913A90EB3E0F}" type="presOf" srcId="{09777FD9-94BE-4D4E-9EC9-D09CBFEC85B1}" destId="{697D20A8-CA44-41BD-9509-A422E0E5ECA3}" srcOrd="0" destOrd="0" presId="urn:microsoft.com/office/officeart/2005/8/layout/radial2"/>
    <dgm:cxn modelId="{0BB80077-2047-4693-B9B4-7A37DE065E39}" type="presOf" srcId="{AB9575D3-DE13-4CE7-8507-3BAD608097A3}" destId="{06B25F8A-537D-4069-87CB-8EE47246D784}" srcOrd="0" destOrd="0" presId="urn:microsoft.com/office/officeart/2005/8/layout/radial2"/>
    <dgm:cxn modelId="{536D21ED-2521-430F-85EB-92C3A13FD5D0}" type="presParOf" srcId="{19F5A217-B454-497A-88C3-2D5BF4C1D73D}" destId="{F000D57E-AF25-4D54-ABDB-4BBE9785EB4F}" srcOrd="0" destOrd="0" presId="urn:microsoft.com/office/officeart/2005/8/layout/radial2"/>
    <dgm:cxn modelId="{70F2D614-8684-4E7E-B33C-7CE03434C702}" type="presParOf" srcId="{F000D57E-AF25-4D54-ABDB-4BBE9785EB4F}" destId="{096B2403-1148-4B37-AD23-2187EDD6BAE5}" srcOrd="0" destOrd="0" presId="urn:microsoft.com/office/officeart/2005/8/layout/radial2"/>
    <dgm:cxn modelId="{19F11205-F6D5-43D8-B10F-5E0D80AE96B6}" type="presParOf" srcId="{096B2403-1148-4B37-AD23-2187EDD6BAE5}" destId="{E2C5107E-EE6C-4760-A89E-CD8DAEEF2D42}" srcOrd="0" destOrd="0" presId="urn:microsoft.com/office/officeart/2005/8/layout/radial2"/>
    <dgm:cxn modelId="{A691EB67-AF3F-4097-9C36-2124131537DA}" type="presParOf" srcId="{096B2403-1148-4B37-AD23-2187EDD6BAE5}" destId="{E5B3F953-2350-49B1-B528-17F0E2BF42BF}" srcOrd="1" destOrd="0" presId="urn:microsoft.com/office/officeart/2005/8/layout/radial2"/>
    <dgm:cxn modelId="{B09F6806-90DB-47ED-83DC-BCD71F99CCAE}" type="presParOf" srcId="{F000D57E-AF25-4D54-ABDB-4BBE9785EB4F}" destId="{7350B0E1-8D27-4C83-BC84-57F77FB868A8}" srcOrd="1" destOrd="0" presId="urn:microsoft.com/office/officeart/2005/8/layout/radial2"/>
    <dgm:cxn modelId="{81FF24DD-D7F6-40D6-A514-2265DBD40C38}" type="presParOf" srcId="{F000D57E-AF25-4D54-ABDB-4BBE9785EB4F}" destId="{DFE1FDCF-E275-4CA0-9842-BB880E32335A}" srcOrd="2" destOrd="0" presId="urn:microsoft.com/office/officeart/2005/8/layout/radial2"/>
    <dgm:cxn modelId="{27B5BE5B-DF3A-4A98-9562-9EDCA17D458C}" type="presParOf" srcId="{DFE1FDCF-E275-4CA0-9842-BB880E32335A}" destId="{99642141-CE34-4DBF-9021-82B06B65EDFE}" srcOrd="0" destOrd="0" presId="urn:microsoft.com/office/officeart/2005/8/layout/radial2"/>
    <dgm:cxn modelId="{EEFCE5A1-6D08-4743-A343-722A73E048F2}" type="presParOf" srcId="{DFE1FDCF-E275-4CA0-9842-BB880E32335A}" destId="{9180738A-681B-4CC3-B46E-0C61F21E9BC9}" srcOrd="1" destOrd="0" presId="urn:microsoft.com/office/officeart/2005/8/layout/radial2"/>
    <dgm:cxn modelId="{67F28B93-F70B-4843-886B-325757C7D831}" type="presParOf" srcId="{F000D57E-AF25-4D54-ABDB-4BBE9785EB4F}" destId="{C9B41DDD-CACE-4232-9AA3-CE8F4B11D63D}" srcOrd="3" destOrd="0" presId="urn:microsoft.com/office/officeart/2005/8/layout/radial2"/>
    <dgm:cxn modelId="{300B0DD8-DB2E-47FF-B9C3-9546A9447B3E}" type="presParOf" srcId="{F000D57E-AF25-4D54-ABDB-4BBE9785EB4F}" destId="{7A22C057-1E90-404A-B59F-66C4D65FDD52}" srcOrd="4" destOrd="0" presId="urn:microsoft.com/office/officeart/2005/8/layout/radial2"/>
    <dgm:cxn modelId="{69B7A2E4-4B6C-41F0-924E-2F329245BA68}" type="presParOf" srcId="{7A22C057-1E90-404A-B59F-66C4D65FDD52}" destId="{2247D257-E56D-45BC-8A7F-8F4492409399}" srcOrd="0" destOrd="0" presId="urn:microsoft.com/office/officeart/2005/8/layout/radial2"/>
    <dgm:cxn modelId="{A768ECA8-130E-40FB-B34E-85FB73253B0F}" type="presParOf" srcId="{7A22C057-1E90-404A-B59F-66C4D65FDD52}" destId="{59E012F7-A489-4B73-B881-F779639D68E0}" srcOrd="1" destOrd="0" presId="urn:microsoft.com/office/officeart/2005/8/layout/radial2"/>
    <dgm:cxn modelId="{43437AE4-4850-4F89-80B6-95B87B446E1A}" type="presParOf" srcId="{F000D57E-AF25-4D54-ABDB-4BBE9785EB4F}" destId="{697D20A8-CA44-41BD-9509-A422E0E5ECA3}" srcOrd="5" destOrd="0" presId="urn:microsoft.com/office/officeart/2005/8/layout/radial2"/>
    <dgm:cxn modelId="{3951AFDB-CF12-4F5C-B8A2-586BDA78E20C}" type="presParOf" srcId="{F000D57E-AF25-4D54-ABDB-4BBE9785EB4F}" destId="{D7F3CB0C-35E4-44C8-965C-587BA10D03F1}" srcOrd="6" destOrd="0" presId="urn:microsoft.com/office/officeart/2005/8/layout/radial2"/>
    <dgm:cxn modelId="{DD5488C9-9086-43AD-BF42-ABFE0BCF7C3F}" type="presParOf" srcId="{D7F3CB0C-35E4-44C8-965C-587BA10D03F1}" destId="{1D05A5DF-6BC0-47A2-82C5-4484AD29B5A7}" srcOrd="0" destOrd="0" presId="urn:microsoft.com/office/officeart/2005/8/layout/radial2"/>
    <dgm:cxn modelId="{13E61743-83BB-47A2-A7E3-8CD785DA995A}" type="presParOf" srcId="{D7F3CB0C-35E4-44C8-965C-587BA10D03F1}" destId="{545A2AB0-1981-478F-A1AB-3ABAF3C1D8B7}" srcOrd="1" destOrd="0" presId="urn:microsoft.com/office/officeart/2005/8/layout/radial2"/>
    <dgm:cxn modelId="{8D9968D5-027C-4DAA-959F-181674142CFD}" type="presParOf" srcId="{F000D57E-AF25-4D54-ABDB-4BBE9785EB4F}" destId="{06B25F8A-537D-4069-87CB-8EE47246D784}" srcOrd="7" destOrd="0" presId="urn:microsoft.com/office/officeart/2005/8/layout/radial2"/>
    <dgm:cxn modelId="{225F8337-C958-4AEB-AC71-78463C09E265}" type="presParOf" srcId="{F000D57E-AF25-4D54-ABDB-4BBE9785EB4F}" destId="{13BD5087-53DD-47BB-8812-90193320F36A}" srcOrd="8" destOrd="0" presId="urn:microsoft.com/office/officeart/2005/8/layout/radial2"/>
    <dgm:cxn modelId="{2AF1C790-26A2-465C-809D-7D2B1D0F273F}" type="presParOf" srcId="{13BD5087-53DD-47BB-8812-90193320F36A}" destId="{9C8E2B44-08A2-4F32-8895-B18694B82F22}" srcOrd="0" destOrd="0" presId="urn:microsoft.com/office/officeart/2005/8/layout/radial2"/>
    <dgm:cxn modelId="{5EC2EBA5-BFCB-46C1-ACE7-EE1185BBF109}" type="presParOf" srcId="{13BD5087-53DD-47BB-8812-90193320F36A}" destId="{A4B6362B-87DA-4F64-9B7E-FD62E5A1247C}" srcOrd="1" destOrd="0" presId="urn:microsoft.com/office/officeart/2005/8/layout/radial2"/>
    <dgm:cxn modelId="{A4716A82-6160-4C3E-BEA3-DFC3C654E579}" type="presParOf" srcId="{F000D57E-AF25-4D54-ABDB-4BBE9785EB4F}" destId="{CA22ACB7-BBE1-4E48-AAA2-A35F8E6BF21C}" srcOrd="9" destOrd="0" presId="urn:microsoft.com/office/officeart/2005/8/layout/radial2"/>
    <dgm:cxn modelId="{CA0974A6-D6D2-402A-A4A6-B5F2DB3BBECD}" type="presParOf" srcId="{F000D57E-AF25-4D54-ABDB-4BBE9785EB4F}" destId="{F271A6FB-B7EA-4CFF-8A6B-48EF66533A3F}" srcOrd="10" destOrd="0" presId="urn:microsoft.com/office/officeart/2005/8/layout/radial2"/>
    <dgm:cxn modelId="{52800D7E-B3AB-4C43-ACC2-B1E396DAB18A}" type="presParOf" srcId="{F271A6FB-B7EA-4CFF-8A6B-48EF66533A3F}" destId="{56EC9FA3-5042-4ED5-88FF-4A9086119CF1}" srcOrd="0" destOrd="0" presId="urn:microsoft.com/office/officeart/2005/8/layout/radial2"/>
    <dgm:cxn modelId="{BC890C5C-D1F5-483C-88C1-130103148243}" type="presParOf" srcId="{F271A6FB-B7EA-4CFF-8A6B-48EF66533A3F}" destId="{0FF99320-40B5-4F4B-93EA-E96050F44BF0}" srcOrd="1" destOrd="0" presId="urn:microsoft.com/office/officeart/2005/8/layout/radial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2B5982-6341-487E-8D6E-5FEAB87045D4}" type="doc">
      <dgm:prSet loTypeId="urn:microsoft.com/office/officeart/2005/8/layout/radial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760C89F-E1C8-465C-8C07-E1A173240065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3200" b="1" dirty="0" smtClean="0"/>
            <a:t>Классицизм</a:t>
          </a:r>
          <a:endParaRPr lang="ru-RU" sz="3200" b="1" dirty="0"/>
        </a:p>
      </dgm:t>
    </dgm:pt>
    <dgm:pt modelId="{19FABE7D-3124-4902-953C-F1D921D5064C}" type="parTrans" cxnId="{3D7822EF-F1EF-4FCE-8B40-0AF1C2ED9D1A}">
      <dgm:prSet/>
      <dgm:spPr/>
      <dgm:t>
        <a:bodyPr/>
        <a:lstStyle/>
        <a:p>
          <a:endParaRPr lang="ru-RU"/>
        </a:p>
      </dgm:t>
    </dgm:pt>
    <dgm:pt modelId="{8243BECF-0C46-4D92-BAD0-2EAEA4D8CEE5}" type="sibTrans" cxnId="{3D7822EF-F1EF-4FCE-8B40-0AF1C2ED9D1A}">
      <dgm:prSet/>
      <dgm:spPr/>
      <dgm:t>
        <a:bodyPr/>
        <a:lstStyle/>
        <a:p>
          <a:endParaRPr lang="ru-RU"/>
        </a:p>
      </dgm:t>
    </dgm:pt>
    <dgm:pt modelId="{DEA33826-70E3-4D3C-BFA1-6ED624A658F6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3600" b="1" dirty="0" smtClean="0"/>
            <a:t>литература</a:t>
          </a:r>
          <a:endParaRPr lang="ru-RU" sz="3600" b="1" dirty="0"/>
        </a:p>
      </dgm:t>
    </dgm:pt>
    <dgm:pt modelId="{F82338CE-8D00-4062-A284-2E62B416746E}" type="parTrans" cxnId="{D4ED49B4-9E44-461F-AFC0-581C0DC2CAA5}">
      <dgm:prSet/>
      <dgm:spPr/>
      <dgm:t>
        <a:bodyPr/>
        <a:lstStyle/>
        <a:p>
          <a:endParaRPr lang="ru-RU"/>
        </a:p>
      </dgm:t>
    </dgm:pt>
    <dgm:pt modelId="{8F6DC282-23EA-4376-9C26-CE27C265351F}" type="sibTrans" cxnId="{D4ED49B4-9E44-461F-AFC0-581C0DC2CAA5}">
      <dgm:prSet/>
      <dgm:spPr/>
      <dgm:t>
        <a:bodyPr/>
        <a:lstStyle/>
        <a:p>
          <a:endParaRPr lang="ru-RU"/>
        </a:p>
      </dgm:t>
    </dgm:pt>
    <dgm:pt modelId="{E88C0D36-8834-4CE5-9EEF-96DE27B299F9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3600" b="1" dirty="0" smtClean="0"/>
            <a:t>музыка</a:t>
          </a:r>
          <a:endParaRPr lang="ru-RU" sz="3600" b="1" dirty="0"/>
        </a:p>
      </dgm:t>
    </dgm:pt>
    <dgm:pt modelId="{541B4D22-A2A5-4C0F-AB54-F193369E319D}" type="parTrans" cxnId="{72FD420B-1874-4A23-B437-7A7D3DA3CCDA}">
      <dgm:prSet/>
      <dgm:spPr/>
      <dgm:t>
        <a:bodyPr/>
        <a:lstStyle/>
        <a:p>
          <a:endParaRPr lang="ru-RU"/>
        </a:p>
      </dgm:t>
    </dgm:pt>
    <dgm:pt modelId="{761423AF-BA9B-4E92-A8FE-8F91BD37EA87}" type="sibTrans" cxnId="{72FD420B-1874-4A23-B437-7A7D3DA3CCDA}">
      <dgm:prSet/>
      <dgm:spPr/>
      <dgm:t>
        <a:bodyPr/>
        <a:lstStyle/>
        <a:p>
          <a:endParaRPr lang="ru-RU"/>
        </a:p>
      </dgm:t>
    </dgm:pt>
    <dgm:pt modelId="{20C05631-4DBD-4EA6-B1E2-CD889757092F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Архитектура, </a:t>
          </a:r>
        </a:p>
        <a:p>
          <a:r>
            <a:rPr lang="ru-RU" sz="2800" b="1" dirty="0" smtClean="0">
              <a:solidFill>
                <a:schemeClr val="bg1"/>
              </a:solidFill>
            </a:rPr>
            <a:t>садово-парковое искусство</a:t>
          </a:r>
          <a:endParaRPr lang="ru-RU" sz="2800" b="1" dirty="0">
            <a:solidFill>
              <a:schemeClr val="bg1"/>
            </a:solidFill>
          </a:endParaRPr>
        </a:p>
      </dgm:t>
    </dgm:pt>
    <dgm:pt modelId="{09426383-7598-45D8-AAA3-68814C309F97}" type="parTrans" cxnId="{05117920-C1DE-46E4-B837-A79C0BB77860}">
      <dgm:prSet/>
      <dgm:spPr/>
      <dgm:t>
        <a:bodyPr/>
        <a:lstStyle/>
        <a:p>
          <a:endParaRPr lang="ru-RU"/>
        </a:p>
      </dgm:t>
    </dgm:pt>
    <dgm:pt modelId="{C8013964-4D77-4CE2-A55C-750270C92B67}" type="sibTrans" cxnId="{05117920-C1DE-46E4-B837-A79C0BB77860}">
      <dgm:prSet/>
      <dgm:spPr/>
      <dgm:t>
        <a:bodyPr/>
        <a:lstStyle/>
        <a:p>
          <a:endParaRPr lang="ru-RU"/>
        </a:p>
      </dgm:t>
    </dgm:pt>
    <dgm:pt modelId="{C29B8810-F257-44FA-8FD6-778B0112EF68}">
      <dgm:prSet phldrT="[Текст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ru-RU" sz="3600" b="1" dirty="0" smtClean="0"/>
            <a:t>скульптура</a:t>
          </a:r>
          <a:endParaRPr lang="ru-RU" sz="3600" b="1" dirty="0"/>
        </a:p>
      </dgm:t>
    </dgm:pt>
    <dgm:pt modelId="{70387A4A-3A11-4432-AE23-F7D864F3781E}" type="parTrans" cxnId="{A6709C6A-792C-41D2-A09A-024A8BD1F2A3}">
      <dgm:prSet/>
      <dgm:spPr/>
      <dgm:t>
        <a:bodyPr/>
        <a:lstStyle/>
        <a:p>
          <a:endParaRPr lang="ru-RU"/>
        </a:p>
      </dgm:t>
    </dgm:pt>
    <dgm:pt modelId="{8CA06179-FA04-4B18-A0D1-B8DE4B6EF5DD}" type="sibTrans" cxnId="{A6709C6A-792C-41D2-A09A-024A8BD1F2A3}">
      <dgm:prSet/>
      <dgm:spPr/>
      <dgm:t>
        <a:bodyPr/>
        <a:lstStyle/>
        <a:p>
          <a:endParaRPr lang="ru-RU"/>
        </a:p>
      </dgm:t>
    </dgm:pt>
    <dgm:pt modelId="{467B0672-2019-4ACF-AF3F-959DA5B42EC9}">
      <dgm:prSet/>
      <dgm:spPr/>
      <dgm:t>
        <a:bodyPr/>
        <a:lstStyle/>
        <a:p>
          <a:endParaRPr lang="ru-RU" dirty="0"/>
        </a:p>
      </dgm:t>
    </dgm:pt>
    <dgm:pt modelId="{621F3275-65F4-48D8-9835-CB74FB47BB0F}" type="parTrans" cxnId="{D470E0BD-49D7-4671-8C81-2F100A06F8F3}">
      <dgm:prSet/>
      <dgm:spPr/>
      <dgm:t>
        <a:bodyPr/>
        <a:lstStyle/>
        <a:p>
          <a:endParaRPr lang="ru-RU"/>
        </a:p>
      </dgm:t>
    </dgm:pt>
    <dgm:pt modelId="{2DF6F28B-0F91-47E9-8995-EEBAC6A68EFD}" type="sibTrans" cxnId="{D470E0BD-49D7-4671-8C81-2F100A06F8F3}">
      <dgm:prSet/>
      <dgm:spPr/>
      <dgm:t>
        <a:bodyPr/>
        <a:lstStyle/>
        <a:p>
          <a:endParaRPr lang="ru-RU"/>
        </a:p>
      </dgm:t>
    </dgm:pt>
    <dgm:pt modelId="{CC8E9E08-6156-44FA-94DC-BB1C6AD50C7F}" type="pres">
      <dgm:prSet presAssocID="{D12B5982-6341-487E-8D6E-5FEAB87045D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869208-401B-48FB-ABC9-821B3E8C24F7}" type="pres">
      <dgm:prSet presAssocID="{2760C89F-E1C8-465C-8C07-E1A173240065}" presName="centerShape" presStyleLbl="node0" presStyleIdx="0" presStyleCnt="1" custScaleX="220387" custLinFactNeighborX="-1880" custLinFactNeighborY="-3755"/>
      <dgm:spPr/>
      <dgm:t>
        <a:bodyPr/>
        <a:lstStyle/>
        <a:p>
          <a:endParaRPr lang="ru-RU"/>
        </a:p>
      </dgm:t>
    </dgm:pt>
    <dgm:pt modelId="{295E6DFB-E6BE-4353-A77F-F3FD4E39B46B}" type="pres">
      <dgm:prSet presAssocID="{F82338CE-8D00-4062-A284-2E62B416746E}" presName="Name9" presStyleLbl="parChTrans1D2" presStyleIdx="0" presStyleCnt="5"/>
      <dgm:spPr/>
      <dgm:t>
        <a:bodyPr/>
        <a:lstStyle/>
        <a:p>
          <a:endParaRPr lang="ru-RU"/>
        </a:p>
      </dgm:t>
    </dgm:pt>
    <dgm:pt modelId="{557F6441-EB02-425B-A583-303595301289}" type="pres">
      <dgm:prSet presAssocID="{F82338CE-8D00-4062-A284-2E62B416746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10D79020-3585-4E18-810B-1FC3A29759D4}" type="pres">
      <dgm:prSet presAssocID="{DEA33826-70E3-4D3C-BFA1-6ED624A658F6}" presName="node" presStyleLbl="node1" presStyleIdx="0" presStyleCnt="5" custScaleX="240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486B42-C9D9-4377-947C-C8BCB09F0A56}" type="pres">
      <dgm:prSet presAssocID="{541B4D22-A2A5-4C0F-AB54-F193369E319D}" presName="Name9" presStyleLbl="parChTrans1D2" presStyleIdx="1" presStyleCnt="5"/>
      <dgm:spPr/>
      <dgm:t>
        <a:bodyPr/>
        <a:lstStyle/>
        <a:p>
          <a:endParaRPr lang="ru-RU"/>
        </a:p>
      </dgm:t>
    </dgm:pt>
    <dgm:pt modelId="{557EE2C7-FD9A-42C7-B3AF-935FB1BCBF4B}" type="pres">
      <dgm:prSet presAssocID="{541B4D22-A2A5-4C0F-AB54-F193369E319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E5E34F3-2CDA-410C-BD80-98981684EA93}" type="pres">
      <dgm:prSet presAssocID="{E88C0D36-8834-4CE5-9EEF-96DE27B299F9}" presName="node" presStyleLbl="node1" presStyleIdx="1" presStyleCnt="5" custScaleX="167886" custRadScaleRad="153174" custRadScaleInc="20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06D247-28F0-471B-850A-07661F3A56A6}" type="pres">
      <dgm:prSet presAssocID="{09426383-7598-45D8-AAA3-68814C309F97}" presName="Name9" presStyleLbl="parChTrans1D2" presStyleIdx="2" presStyleCnt="5"/>
      <dgm:spPr/>
      <dgm:t>
        <a:bodyPr/>
        <a:lstStyle/>
        <a:p>
          <a:endParaRPr lang="ru-RU"/>
        </a:p>
      </dgm:t>
    </dgm:pt>
    <dgm:pt modelId="{ABB4ED75-C68B-48D1-A1C6-DB0B3BBC5382}" type="pres">
      <dgm:prSet presAssocID="{09426383-7598-45D8-AAA3-68814C309F97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99B40FC-9146-4521-80B1-92D3915F69FF}" type="pres">
      <dgm:prSet presAssocID="{20C05631-4DBD-4EA6-B1E2-CD889757092F}" presName="node" presStyleLbl="node1" presStyleIdx="2" presStyleCnt="5" custScaleX="272791" custRadScaleRad="133378" custRadScaleInc="-68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A05F6-5F85-462E-A97D-CC66B429EC71}" type="pres">
      <dgm:prSet presAssocID="{70387A4A-3A11-4432-AE23-F7D864F3781E}" presName="Name9" presStyleLbl="parChTrans1D2" presStyleIdx="3" presStyleCnt="5"/>
      <dgm:spPr/>
      <dgm:t>
        <a:bodyPr/>
        <a:lstStyle/>
        <a:p>
          <a:endParaRPr lang="ru-RU"/>
        </a:p>
      </dgm:t>
    </dgm:pt>
    <dgm:pt modelId="{7761D879-3501-4ED2-9B50-7F4132B254B9}" type="pres">
      <dgm:prSet presAssocID="{70387A4A-3A11-4432-AE23-F7D864F3781E}" presName="connTx" presStyleLbl="parChTrans1D2" presStyleIdx="3" presStyleCnt="5"/>
      <dgm:spPr/>
      <dgm:t>
        <a:bodyPr/>
        <a:lstStyle/>
        <a:p>
          <a:endParaRPr lang="ru-RU"/>
        </a:p>
      </dgm:t>
    </dgm:pt>
    <dgm:pt modelId="{4F2AE090-B6F9-4A43-BC88-57F5F8948B20}" type="pres">
      <dgm:prSet presAssocID="{C29B8810-F257-44FA-8FD6-778B0112EF68}" presName="node" presStyleLbl="node1" presStyleIdx="3" presStyleCnt="5" custScaleX="231505" custRadScaleRad="112611" custRadScaleInc="39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48979-45C3-4869-B4A7-880BD1901732}" type="pres">
      <dgm:prSet presAssocID="{621F3275-65F4-48D8-9835-CB74FB47BB0F}" presName="Name9" presStyleLbl="parChTrans1D2" presStyleIdx="4" presStyleCnt="5"/>
      <dgm:spPr/>
      <dgm:t>
        <a:bodyPr/>
        <a:lstStyle/>
        <a:p>
          <a:endParaRPr lang="ru-RU"/>
        </a:p>
      </dgm:t>
    </dgm:pt>
    <dgm:pt modelId="{F3542735-9CA3-476B-A0F3-97B9F14E12AE}" type="pres">
      <dgm:prSet presAssocID="{621F3275-65F4-48D8-9835-CB74FB47BB0F}" presName="connTx" presStyleLbl="parChTrans1D2" presStyleIdx="4" presStyleCnt="5"/>
      <dgm:spPr/>
      <dgm:t>
        <a:bodyPr/>
        <a:lstStyle/>
        <a:p>
          <a:endParaRPr lang="ru-RU"/>
        </a:p>
      </dgm:t>
    </dgm:pt>
    <dgm:pt modelId="{FA79E517-4FE0-4533-B220-8CFA7A9971AB}" type="pres">
      <dgm:prSet presAssocID="{467B0672-2019-4ACF-AF3F-959DA5B42EC9}" presName="node" presStyleLbl="node1" presStyleIdx="4" presStyleCnt="5" custScaleX="161520" custRadScaleRad="151907" custRadScaleInc="6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8E29C2-4E51-40C8-BCE5-32A77CE7B01A}" type="presOf" srcId="{DEA33826-70E3-4D3C-BFA1-6ED624A658F6}" destId="{10D79020-3585-4E18-810B-1FC3A29759D4}" srcOrd="0" destOrd="0" presId="urn:microsoft.com/office/officeart/2005/8/layout/radial1"/>
    <dgm:cxn modelId="{743D73CD-70D4-46DD-9E2A-AD6209358292}" type="presOf" srcId="{E88C0D36-8834-4CE5-9EEF-96DE27B299F9}" destId="{BE5E34F3-2CDA-410C-BD80-98981684EA93}" srcOrd="0" destOrd="0" presId="urn:microsoft.com/office/officeart/2005/8/layout/radial1"/>
    <dgm:cxn modelId="{98DB39C3-E917-45E8-A5C0-612A0E94A14A}" type="presOf" srcId="{467B0672-2019-4ACF-AF3F-959DA5B42EC9}" destId="{FA79E517-4FE0-4533-B220-8CFA7A9971AB}" srcOrd="0" destOrd="0" presId="urn:microsoft.com/office/officeart/2005/8/layout/radial1"/>
    <dgm:cxn modelId="{D470E0BD-49D7-4671-8C81-2F100A06F8F3}" srcId="{2760C89F-E1C8-465C-8C07-E1A173240065}" destId="{467B0672-2019-4ACF-AF3F-959DA5B42EC9}" srcOrd="4" destOrd="0" parTransId="{621F3275-65F4-48D8-9835-CB74FB47BB0F}" sibTransId="{2DF6F28B-0F91-47E9-8995-EEBAC6A68EFD}"/>
    <dgm:cxn modelId="{FAF8B636-CA70-4771-913E-984472E10DFF}" type="presOf" srcId="{541B4D22-A2A5-4C0F-AB54-F193369E319D}" destId="{35486B42-C9D9-4377-947C-C8BCB09F0A56}" srcOrd="0" destOrd="0" presId="urn:microsoft.com/office/officeart/2005/8/layout/radial1"/>
    <dgm:cxn modelId="{59CFAE57-A2FD-4A0B-87BF-7CCB7D18507C}" type="presOf" srcId="{621F3275-65F4-48D8-9835-CB74FB47BB0F}" destId="{6E348979-45C3-4869-B4A7-880BD1901732}" srcOrd="0" destOrd="0" presId="urn:microsoft.com/office/officeart/2005/8/layout/radial1"/>
    <dgm:cxn modelId="{D2501AED-28E3-4EF5-BC6D-07AA314D447F}" type="presOf" srcId="{09426383-7598-45D8-AAA3-68814C309F97}" destId="{B406D247-28F0-471B-850A-07661F3A56A6}" srcOrd="0" destOrd="0" presId="urn:microsoft.com/office/officeart/2005/8/layout/radial1"/>
    <dgm:cxn modelId="{42FA9510-3496-450D-8D92-581AB29D1AB5}" type="presOf" srcId="{D12B5982-6341-487E-8D6E-5FEAB87045D4}" destId="{CC8E9E08-6156-44FA-94DC-BB1C6AD50C7F}" srcOrd="0" destOrd="0" presId="urn:microsoft.com/office/officeart/2005/8/layout/radial1"/>
    <dgm:cxn modelId="{E356A8F5-C55E-42BE-9405-0EE3190A275F}" type="presOf" srcId="{20C05631-4DBD-4EA6-B1E2-CD889757092F}" destId="{299B40FC-9146-4521-80B1-92D3915F69FF}" srcOrd="0" destOrd="0" presId="urn:microsoft.com/office/officeart/2005/8/layout/radial1"/>
    <dgm:cxn modelId="{3706152D-8D79-4925-8593-26CF3B851C9D}" type="presOf" srcId="{621F3275-65F4-48D8-9835-CB74FB47BB0F}" destId="{F3542735-9CA3-476B-A0F3-97B9F14E12AE}" srcOrd="1" destOrd="0" presId="urn:microsoft.com/office/officeart/2005/8/layout/radial1"/>
    <dgm:cxn modelId="{9A41F085-3B14-4EB3-AC94-A9AE0EC3E553}" type="presOf" srcId="{70387A4A-3A11-4432-AE23-F7D864F3781E}" destId="{8A3A05F6-5F85-462E-A97D-CC66B429EC71}" srcOrd="0" destOrd="0" presId="urn:microsoft.com/office/officeart/2005/8/layout/radial1"/>
    <dgm:cxn modelId="{F8EAD245-2B45-44B7-9B5C-118ACA421114}" type="presOf" srcId="{C29B8810-F257-44FA-8FD6-778B0112EF68}" destId="{4F2AE090-B6F9-4A43-BC88-57F5F8948B20}" srcOrd="0" destOrd="0" presId="urn:microsoft.com/office/officeart/2005/8/layout/radial1"/>
    <dgm:cxn modelId="{5EE2C8C3-4B7F-4F0A-8438-4343BCA46F44}" type="presOf" srcId="{09426383-7598-45D8-AAA3-68814C309F97}" destId="{ABB4ED75-C68B-48D1-A1C6-DB0B3BBC5382}" srcOrd="1" destOrd="0" presId="urn:microsoft.com/office/officeart/2005/8/layout/radial1"/>
    <dgm:cxn modelId="{40D5ECE2-336B-41C8-AC76-4B69070E6D43}" type="presOf" srcId="{F82338CE-8D00-4062-A284-2E62B416746E}" destId="{295E6DFB-E6BE-4353-A77F-F3FD4E39B46B}" srcOrd="0" destOrd="0" presId="urn:microsoft.com/office/officeart/2005/8/layout/radial1"/>
    <dgm:cxn modelId="{9B375063-1537-45EA-B689-E74D138D9F04}" type="presOf" srcId="{541B4D22-A2A5-4C0F-AB54-F193369E319D}" destId="{557EE2C7-FD9A-42C7-B3AF-935FB1BCBF4B}" srcOrd="1" destOrd="0" presId="urn:microsoft.com/office/officeart/2005/8/layout/radial1"/>
    <dgm:cxn modelId="{A6709C6A-792C-41D2-A09A-024A8BD1F2A3}" srcId="{2760C89F-E1C8-465C-8C07-E1A173240065}" destId="{C29B8810-F257-44FA-8FD6-778B0112EF68}" srcOrd="3" destOrd="0" parTransId="{70387A4A-3A11-4432-AE23-F7D864F3781E}" sibTransId="{8CA06179-FA04-4B18-A0D1-B8DE4B6EF5DD}"/>
    <dgm:cxn modelId="{6AE82FCA-782C-4BE3-BD67-D7194B2DBE59}" type="presOf" srcId="{70387A4A-3A11-4432-AE23-F7D864F3781E}" destId="{7761D879-3501-4ED2-9B50-7F4132B254B9}" srcOrd="1" destOrd="0" presId="urn:microsoft.com/office/officeart/2005/8/layout/radial1"/>
    <dgm:cxn modelId="{3D7822EF-F1EF-4FCE-8B40-0AF1C2ED9D1A}" srcId="{D12B5982-6341-487E-8D6E-5FEAB87045D4}" destId="{2760C89F-E1C8-465C-8C07-E1A173240065}" srcOrd="0" destOrd="0" parTransId="{19FABE7D-3124-4902-953C-F1D921D5064C}" sibTransId="{8243BECF-0C46-4D92-BAD0-2EAEA4D8CEE5}"/>
    <dgm:cxn modelId="{1479359C-45E3-47CE-B7E3-4558A15D2E95}" type="presOf" srcId="{2760C89F-E1C8-465C-8C07-E1A173240065}" destId="{36869208-401B-48FB-ABC9-821B3E8C24F7}" srcOrd="0" destOrd="0" presId="urn:microsoft.com/office/officeart/2005/8/layout/radial1"/>
    <dgm:cxn modelId="{05117920-C1DE-46E4-B837-A79C0BB77860}" srcId="{2760C89F-E1C8-465C-8C07-E1A173240065}" destId="{20C05631-4DBD-4EA6-B1E2-CD889757092F}" srcOrd="2" destOrd="0" parTransId="{09426383-7598-45D8-AAA3-68814C309F97}" sibTransId="{C8013964-4D77-4CE2-A55C-750270C92B67}"/>
    <dgm:cxn modelId="{3EC143B8-3845-47D4-A422-8796DE74A0FB}" type="presOf" srcId="{F82338CE-8D00-4062-A284-2E62B416746E}" destId="{557F6441-EB02-425B-A583-303595301289}" srcOrd="1" destOrd="0" presId="urn:microsoft.com/office/officeart/2005/8/layout/radial1"/>
    <dgm:cxn modelId="{72FD420B-1874-4A23-B437-7A7D3DA3CCDA}" srcId="{2760C89F-E1C8-465C-8C07-E1A173240065}" destId="{E88C0D36-8834-4CE5-9EEF-96DE27B299F9}" srcOrd="1" destOrd="0" parTransId="{541B4D22-A2A5-4C0F-AB54-F193369E319D}" sibTransId="{761423AF-BA9B-4E92-A8FE-8F91BD37EA87}"/>
    <dgm:cxn modelId="{D4ED49B4-9E44-461F-AFC0-581C0DC2CAA5}" srcId="{2760C89F-E1C8-465C-8C07-E1A173240065}" destId="{DEA33826-70E3-4D3C-BFA1-6ED624A658F6}" srcOrd="0" destOrd="0" parTransId="{F82338CE-8D00-4062-A284-2E62B416746E}" sibTransId="{8F6DC282-23EA-4376-9C26-CE27C265351F}"/>
    <dgm:cxn modelId="{B3AD3D17-7A0E-47E4-A2A3-BE9355781C30}" type="presParOf" srcId="{CC8E9E08-6156-44FA-94DC-BB1C6AD50C7F}" destId="{36869208-401B-48FB-ABC9-821B3E8C24F7}" srcOrd="0" destOrd="0" presId="urn:microsoft.com/office/officeart/2005/8/layout/radial1"/>
    <dgm:cxn modelId="{4658EF99-9B49-4A72-AD7E-2404B2DB0F15}" type="presParOf" srcId="{CC8E9E08-6156-44FA-94DC-BB1C6AD50C7F}" destId="{295E6DFB-E6BE-4353-A77F-F3FD4E39B46B}" srcOrd="1" destOrd="0" presId="urn:microsoft.com/office/officeart/2005/8/layout/radial1"/>
    <dgm:cxn modelId="{D43EBDA5-0A55-495A-8F1A-A04F1FFA7AA7}" type="presParOf" srcId="{295E6DFB-E6BE-4353-A77F-F3FD4E39B46B}" destId="{557F6441-EB02-425B-A583-303595301289}" srcOrd="0" destOrd="0" presId="urn:microsoft.com/office/officeart/2005/8/layout/radial1"/>
    <dgm:cxn modelId="{D70B5B01-579A-491B-8618-046D654043BC}" type="presParOf" srcId="{CC8E9E08-6156-44FA-94DC-BB1C6AD50C7F}" destId="{10D79020-3585-4E18-810B-1FC3A29759D4}" srcOrd="2" destOrd="0" presId="urn:microsoft.com/office/officeart/2005/8/layout/radial1"/>
    <dgm:cxn modelId="{D08A046B-1ED2-4A1E-B1ED-CD5C39A29B5B}" type="presParOf" srcId="{CC8E9E08-6156-44FA-94DC-BB1C6AD50C7F}" destId="{35486B42-C9D9-4377-947C-C8BCB09F0A56}" srcOrd="3" destOrd="0" presId="urn:microsoft.com/office/officeart/2005/8/layout/radial1"/>
    <dgm:cxn modelId="{EDA5DBBE-7173-4B1C-915F-346C5CB43158}" type="presParOf" srcId="{35486B42-C9D9-4377-947C-C8BCB09F0A56}" destId="{557EE2C7-FD9A-42C7-B3AF-935FB1BCBF4B}" srcOrd="0" destOrd="0" presId="urn:microsoft.com/office/officeart/2005/8/layout/radial1"/>
    <dgm:cxn modelId="{61D36717-875E-434F-942E-FE75A41D1661}" type="presParOf" srcId="{CC8E9E08-6156-44FA-94DC-BB1C6AD50C7F}" destId="{BE5E34F3-2CDA-410C-BD80-98981684EA93}" srcOrd="4" destOrd="0" presId="urn:microsoft.com/office/officeart/2005/8/layout/radial1"/>
    <dgm:cxn modelId="{3149D3D2-9734-49F4-A45C-77DA2B94E04F}" type="presParOf" srcId="{CC8E9E08-6156-44FA-94DC-BB1C6AD50C7F}" destId="{B406D247-28F0-471B-850A-07661F3A56A6}" srcOrd="5" destOrd="0" presId="urn:microsoft.com/office/officeart/2005/8/layout/radial1"/>
    <dgm:cxn modelId="{3544F9B2-E561-477C-A259-7A72E76438E7}" type="presParOf" srcId="{B406D247-28F0-471B-850A-07661F3A56A6}" destId="{ABB4ED75-C68B-48D1-A1C6-DB0B3BBC5382}" srcOrd="0" destOrd="0" presId="urn:microsoft.com/office/officeart/2005/8/layout/radial1"/>
    <dgm:cxn modelId="{08943E15-B37B-44FC-8633-30101021DE93}" type="presParOf" srcId="{CC8E9E08-6156-44FA-94DC-BB1C6AD50C7F}" destId="{299B40FC-9146-4521-80B1-92D3915F69FF}" srcOrd="6" destOrd="0" presId="urn:microsoft.com/office/officeart/2005/8/layout/radial1"/>
    <dgm:cxn modelId="{40987DFA-59AA-4C39-89C3-C82DB93BA406}" type="presParOf" srcId="{CC8E9E08-6156-44FA-94DC-BB1C6AD50C7F}" destId="{8A3A05F6-5F85-462E-A97D-CC66B429EC71}" srcOrd="7" destOrd="0" presId="urn:microsoft.com/office/officeart/2005/8/layout/radial1"/>
    <dgm:cxn modelId="{247A93E5-239A-427A-9559-8F9045AC1FF0}" type="presParOf" srcId="{8A3A05F6-5F85-462E-A97D-CC66B429EC71}" destId="{7761D879-3501-4ED2-9B50-7F4132B254B9}" srcOrd="0" destOrd="0" presId="urn:microsoft.com/office/officeart/2005/8/layout/radial1"/>
    <dgm:cxn modelId="{420676B8-A33D-4C86-A7F0-EA8D18972021}" type="presParOf" srcId="{CC8E9E08-6156-44FA-94DC-BB1C6AD50C7F}" destId="{4F2AE090-B6F9-4A43-BC88-57F5F8948B20}" srcOrd="8" destOrd="0" presId="urn:microsoft.com/office/officeart/2005/8/layout/radial1"/>
    <dgm:cxn modelId="{CB16C50D-7015-4C5B-8786-4A7D8A878BB0}" type="presParOf" srcId="{CC8E9E08-6156-44FA-94DC-BB1C6AD50C7F}" destId="{6E348979-45C3-4869-B4A7-880BD1901732}" srcOrd="9" destOrd="0" presId="urn:microsoft.com/office/officeart/2005/8/layout/radial1"/>
    <dgm:cxn modelId="{8B9E4A75-5985-4BF6-8E33-99AAC16DD2DA}" type="presParOf" srcId="{6E348979-45C3-4869-B4A7-880BD1901732}" destId="{F3542735-9CA3-476B-A0F3-97B9F14E12AE}" srcOrd="0" destOrd="0" presId="urn:microsoft.com/office/officeart/2005/8/layout/radial1"/>
    <dgm:cxn modelId="{2A1E3D7B-5DFE-4147-BA57-B6D69118A6E2}" type="presParOf" srcId="{CC8E9E08-6156-44FA-94DC-BB1C6AD50C7F}" destId="{FA79E517-4FE0-4533-B220-8CFA7A9971AB}" srcOrd="10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85720" y="142852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85750"/>
            <a:ext cx="8715375" cy="1196975"/>
          </a:xfrm>
        </p:spPr>
        <p:txBody>
          <a:bodyPr>
            <a:normAutofit/>
          </a:bodyPr>
          <a:lstStyle/>
          <a:p>
            <a:pPr>
              <a:tabLst>
                <a:tab pos="1966913" algn="l"/>
              </a:tabLst>
            </a:pPr>
            <a:r>
              <a:rPr lang="ru-RU" sz="7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  <a:ea typeface="MS Mincho" pitchFamily="49" charset="-128"/>
              </a:rPr>
              <a:t>Классицизм</a:t>
            </a:r>
            <a:endParaRPr lang="ru-RU" sz="7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MS Mincho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76056" y="404664"/>
            <a:ext cx="3682752" cy="126876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6600" b="1" dirty="0" smtClean="0">
                <a:latin typeface="Monotype Corsiva" pitchFamily="66" charset="0"/>
              </a:rPr>
              <a:t>Версаль</a:t>
            </a:r>
          </a:p>
        </p:txBody>
      </p:sp>
      <p:sp>
        <p:nvSpPr>
          <p:cNvPr id="10244" name="Содержимое 4"/>
          <p:cNvSpPr>
            <a:spLocks noGrp="1"/>
          </p:cNvSpPr>
          <p:nvPr>
            <p:ph idx="1"/>
          </p:nvPr>
        </p:nvSpPr>
        <p:spPr>
          <a:xfrm>
            <a:off x="4957192" y="1484784"/>
            <a:ext cx="4186808" cy="792128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dirty="0" smtClean="0">
                <a:latin typeface="Comic Sans MS" pitchFamily="66" charset="0"/>
              </a:rPr>
              <a:t>Версаль – резиденция французских королей – гордился своим парком, созданным по проекту Андре </a:t>
            </a:r>
            <a:r>
              <a:rPr lang="ru-RU" sz="3600" dirty="0" err="1" smtClean="0">
                <a:latin typeface="Comic Sans MS" pitchFamily="66" charset="0"/>
              </a:rPr>
              <a:t>Ленотра</a:t>
            </a:r>
            <a:r>
              <a:rPr lang="ru-RU" sz="3600" dirty="0" smtClean="0">
                <a:latin typeface="Comic Sans MS" pitchFamily="66" charset="0"/>
              </a:rPr>
              <a:t>. 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60648"/>
            <a:ext cx="4655005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 smtClean="0">
                <a:latin typeface="Monotype Corsiva" pitchFamily="66" charset="0"/>
              </a:rPr>
              <a:t>Садово-парковое </a:t>
            </a:r>
            <a:r>
              <a:rPr lang="ru-RU" sz="4000" b="1" dirty="0" smtClean="0">
                <a:latin typeface="Monotype Corsiva" pitchFamily="66" charset="0"/>
              </a:rPr>
              <a:t> искусство</a:t>
            </a:r>
            <a:r>
              <a:rPr lang="ru-RU" sz="4000" b="1" dirty="0" smtClean="0">
                <a:latin typeface="Monotype Corsiva" pitchFamily="66" charset="0"/>
              </a:rPr>
              <a:t>.  Версаль</a:t>
            </a:r>
            <a:r>
              <a:rPr lang="ru-RU" sz="4000" i="1" dirty="0" smtClean="0">
                <a:latin typeface="Monotype Corsiva" pitchFamily="66" charset="0"/>
              </a:rPr>
              <a:t>.</a:t>
            </a:r>
          </a:p>
        </p:txBody>
      </p:sp>
      <p:sp>
        <p:nvSpPr>
          <p:cNvPr id="10244" name="Содержимое 4"/>
          <p:cNvSpPr>
            <a:spLocks noGrp="1"/>
          </p:cNvSpPr>
          <p:nvPr>
            <p:ph idx="1"/>
          </p:nvPr>
        </p:nvSpPr>
        <p:spPr>
          <a:xfrm>
            <a:off x="0" y="5777840"/>
            <a:ext cx="9144000" cy="1080160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Природа приняла в нем строго геометрические формы, предписанные ей разумом человека.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2" y="908720"/>
            <a:ext cx="864399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Садово-парковое искусство.  Версаль</a:t>
            </a:r>
            <a:r>
              <a:rPr lang="ru-RU" sz="4400" i="1" dirty="0" smtClean="0">
                <a:latin typeface="Monotype Corsiva" pitchFamily="66" charset="0"/>
              </a:rPr>
              <a:t>.</a:t>
            </a:r>
          </a:p>
        </p:txBody>
      </p:sp>
      <p:sp>
        <p:nvSpPr>
          <p:cNvPr id="10244" name="Содержимое 4"/>
          <p:cNvSpPr>
            <a:spLocks noGrp="1"/>
          </p:cNvSpPr>
          <p:nvPr>
            <p:ph idx="1"/>
          </p:nvPr>
        </p:nvSpPr>
        <p:spPr>
          <a:xfrm>
            <a:off x="0" y="4653136"/>
            <a:ext cx="8769152" cy="1324784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   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Парк отличался четкой симметрией аллей и прудов, строгими рядами подстриженных деревьев и цветников, торжественным достоинством расположенных в нём статуй.</a:t>
            </a:r>
          </a:p>
          <a:p>
            <a:pPr algn="ctr" eaLnBrk="1" hangingPunct="1"/>
            <a:endParaRPr lang="ru-RU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 descr="C:\Users\админ\Pictures\ФОТО\Версаль\Дворец Версаль (резиденция французских королей вплоть до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08720"/>
            <a:ext cx="5976664" cy="38151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Садово-парковое искусство.</a:t>
            </a:r>
            <a:br>
              <a:rPr lang="ru-RU" sz="4800" b="1" dirty="0" smtClean="0">
                <a:latin typeface="Monotype Corsiva" pitchFamily="66" charset="0"/>
              </a:rPr>
            </a:br>
            <a:r>
              <a:rPr lang="ru-RU" sz="4800" b="1" dirty="0" smtClean="0">
                <a:latin typeface="Monotype Corsiva" pitchFamily="66" charset="0"/>
              </a:rPr>
              <a:t>  Версаль</a:t>
            </a:r>
            <a:r>
              <a:rPr lang="ru-RU" sz="4800" i="1" dirty="0" smtClean="0">
                <a:latin typeface="Monotype Corsiva" pitchFamily="66" charset="0"/>
              </a:rPr>
              <a:t>.</a:t>
            </a:r>
            <a:endParaRPr lang="ru-RU" sz="4800" dirty="0">
              <a:latin typeface="Monotype Corsiva" pitchFamily="66" charset="0"/>
            </a:endParaRPr>
          </a:p>
        </p:txBody>
      </p:sp>
      <p:pic>
        <p:nvPicPr>
          <p:cNvPr id="4098" name="Picture 2" descr="C:\Users\админ\Pictures\ФОТО\Версаль\Версаль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500174"/>
            <a:ext cx="8329642" cy="4071966"/>
          </a:xfrm>
          <a:prstGeom prst="rect">
            <a:avLst/>
          </a:prstGeom>
          <a:noFill/>
        </p:spPr>
      </p:pic>
      <p:sp>
        <p:nvSpPr>
          <p:cNvPr id="10244" name="Содержимое 4"/>
          <p:cNvSpPr>
            <a:spLocks noGrp="1"/>
          </p:cNvSpPr>
          <p:nvPr>
            <p:ph sz="half" idx="2"/>
          </p:nvPr>
        </p:nvSpPr>
        <p:spPr>
          <a:xfrm>
            <a:off x="0" y="5517232"/>
            <a:ext cx="9144000" cy="1052736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Парк отличался торжественным достоинством расположенных в нем статуй.</a:t>
            </a:r>
          </a:p>
          <a:p>
            <a:pPr eaLnBrk="1" hangingPunct="1"/>
            <a:endParaRPr lang="ru-RU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Классицизм в архитектуре России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Picture 2" descr="C:\Users\админ\Pictures\Петергоф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5400" dirty="0" smtClean="0">
                <a:latin typeface="Monotype Corsiva" pitchFamily="66" charset="0"/>
              </a:rPr>
              <a:t>Самсон, разрывающий пасть льва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700808"/>
            <a:ext cx="4536504" cy="5832648"/>
          </a:xfrm>
        </p:spPr>
        <p:txBody>
          <a:bodyPr>
            <a:normAutofit/>
          </a:bodyPr>
          <a:lstStyle/>
          <a:p>
            <a:pPr eaLnBrk="1" hangingPunct="1">
              <a:buClrTx/>
              <a:buSzPct val="101000"/>
              <a:buFont typeface="Webdings" pitchFamily="18" charset="2"/>
              <a:buChar char=""/>
            </a:pPr>
            <a:r>
              <a:rPr lang="ru-RU" sz="4000" dirty="0" smtClean="0">
                <a:latin typeface="Comic Sans MS" pitchFamily="66" charset="0"/>
              </a:rPr>
              <a:t>Античный герой, его красота, патриотическая тематика, прославление монарха</a:t>
            </a:r>
          </a:p>
          <a:p>
            <a:pPr eaLnBrk="1" hangingPunct="1">
              <a:buClrTx/>
              <a:buSzPct val="101000"/>
              <a:buFont typeface="Webdings" pitchFamily="18" charset="2"/>
              <a:buChar char=""/>
            </a:pPr>
            <a:endParaRPr lang="ru-RU" sz="3600" dirty="0" smtClean="0"/>
          </a:p>
        </p:txBody>
      </p:sp>
      <p:pic>
        <p:nvPicPr>
          <p:cNvPr id="11268" name="Содержимое 4" descr="Самсон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57752" y="857232"/>
            <a:ext cx="4286248" cy="600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908720"/>
          </a:xfrm>
          <a:ln>
            <a:noFill/>
          </a:ln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А.Д.Захаров</a:t>
            </a:r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Адмиралтейство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928670"/>
            <a:ext cx="9144000" cy="59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0" y="5157192"/>
            <a:ext cx="9144000" cy="132901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>
                <a:latin typeface="Comic Sans MS" pitchFamily="66" charset="0"/>
              </a:rPr>
              <a:t>Биржа и Стрелка на Неве (Петропавловская крепость – стрелка Васильевского острова – Дворцовая набережная)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latin typeface="Monotype Corsiva" pitchFamily="66" charset="0"/>
              </a:rPr>
              <a:t>Ростральная колонна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3275856" y="3645024"/>
            <a:ext cx="6048672" cy="204909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/>
              <a:t>    </a:t>
            </a:r>
            <a:r>
              <a:rPr lang="ru-RU" sz="4000" dirty="0" smtClean="0">
                <a:latin typeface="Comic Sans MS" pitchFamily="66" charset="0"/>
              </a:rPr>
              <a:t>Ростра –</a:t>
            </a:r>
          </a:p>
          <a:p>
            <a:pPr algn="ctr">
              <a:buNone/>
            </a:pPr>
            <a:r>
              <a:rPr lang="ru-RU" sz="4000" dirty="0" smtClean="0">
                <a:latin typeface="Comic Sans MS" pitchFamily="66" charset="0"/>
              </a:rPr>
              <a:t> </a:t>
            </a:r>
            <a:r>
              <a:rPr lang="ru-RU" sz="4000" dirty="0">
                <a:latin typeface="Comic Sans MS" pitchFamily="66" charset="0"/>
              </a:rPr>
              <a:t>архитектурное украшение в виде носовой части древнего судна</a:t>
            </a:r>
          </a:p>
        </p:txBody>
      </p:sp>
      <p:pic>
        <p:nvPicPr>
          <p:cNvPr id="63492" name="Picture 4" descr="rostra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4286248" cy="5733256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196752"/>
            <a:ext cx="1845171" cy="2615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196752"/>
            <a:ext cx="17281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0609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А.Н.Воронихин. Казанский собор</a:t>
            </a:r>
            <a:endParaRPr lang="ru-RU" sz="4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6144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5085184"/>
            <a:ext cx="9144000" cy="1340768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Comic Sans MS" pitchFamily="66" charset="0"/>
              </a:rPr>
              <a:t>1801-1811 – строительство Казанского </a:t>
            </a:r>
            <a:r>
              <a:rPr lang="ru-RU" dirty="0" smtClean="0">
                <a:latin typeface="Comic Sans MS" pitchFamily="66" charset="0"/>
              </a:rPr>
              <a:t>собора.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Освящён Казанский собор в Санкт-Петербурге </a:t>
            </a:r>
          </a:p>
          <a:p>
            <a:pPr algn="ctr"/>
            <a:r>
              <a:rPr lang="ru-RU" dirty="0" smtClean="0">
                <a:latin typeface="Comic Sans MS" pitchFamily="66" charset="0"/>
              </a:rPr>
              <a:t>27 сентября 1811 г.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397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115616" y="548680"/>
          <a:ext cx="7488832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3671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Направления   в  искусстве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95536" y="2924944"/>
            <a:ext cx="4176464" cy="134644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Направления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в искусстве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К.А.Тон</a:t>
            </a:r>
            <a:r>
              <a:rPr lang="ru-RU" b="1" dirty="0"/>
              <a:t/>
            </a:r>
            <a:br>
              <a:rPr lang="ru-RU" b="1" dirty="0"/>
            </a:b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Храм Христа Спасителя</a:t>
            </a:r>
          </a:p>
        </p:txBody>
      </p:sp>
      <p:pic>
        <p:nvPicPr>
          <p:cNvPr id="71686" name="Picture 6" descr="Храм Христа Спасителя старый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76475"/>
            <a:ext cx="3854450" cy="410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r="20"/>
          <a:stretch>
            <a:fillRect/>
          </a:stretch>
        </p:blipFill>
        <p:spPr bwMode="auto">
          <a:xfrm>
            <a:off x="4572000" y="1916832"/>
            <a:ext cx="4104456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85728"/>
            <a:ext cx="5500694" cy="5594964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Классицизм</a:t>
            </a:r>
            <a:r>
              <a:rPr lang="ru-RU" sz="4000" dirty="0">
                <a:solidFill>
                  <a:schemeClr val="tx1"/>
                </a:solidFill>
                <a:latin typeface="Comic Sans MS" pitchFamily="66" charset="0"/>
              </a:rPr>
              <a:t> – европейское культурно-эстетическое течение, ориентировавшееся на античную литературу и мифологию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14290"/>
            <a:ext cx="276100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868144" y="5949280"/>
            <a:ext cx="2513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Укротитель коня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Клодт</a:t>
            </a:r>
            <a:r>
              <a:rPr lang="ru-RU" sz="2000" dirty="0" smtClean="0">
                <a:solidFill>
                  <a:srgbClr val="FF0000"/>
                </a:solidFill>
              </a:rPr>
              <a:t>. Аничков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мост.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Autofit/>
          </a:bodyPr>
          <a:lstStyle/>
          <a:p>
            <a:pPr eaLnBrk="1" hangingPunct="1"/>
            <a:r>
              <a:rPr lang="ru-RU" sz="7200" b="1" dirty="0" smtClean="0">
                <a:latin typeface="Monotype Corsiva" pitchFamily="66" charset="0"/>
              </a:rPr>
              <a:t>Классицизм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968592"/>
          </a:xfrm>
        </p:spPr>
        <p:txBody>
          <a:bodyPr>
            <a:normAutofit/>
          </a:bodyPr>
          <a:lstStyle/>
          <a:p>
            <a:pPr eaLnBrk="1" hangingPunct="1">
              <a:buClr>
                <a:srgbClr val="660033"/>
              </a:buClr>
              <a:buSzPct val="125000"/>
              <a:buFont typeface="Webdings" pitchFamily="18" charset="2"/>
              <a:buChar char="G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dirty="0" smtClean="0"/>
              <a:t>Классицизм сложился во Франции в 17 </a:t>
            </a:r>
            <a:r>
              <a:rPr lang="ru-RU" dirty="0" smtClean="0">
                <a:latin typeface="Comic Sans MS" pitchFamily="66" charset="0"/>
              </a:rPr>
              <a:t>веке в связи с началом эпохи абсолютной монархии</a:t>
            </a:r>
          </a:p>
          <a:p>
            <a:pPr>
              <a:buClr>
                <a:srgbClr val="660033"/>
              </a:buClr>
              <a:buSzPct val="125000"/>
              <a:buFont typeface="Webdings" pitchFamily="18" charset="2"/>
              <a:buChar char="G"/>
            </a:pPr>
            <a:r>
              <a:rPr lang="ru-RU" dirty="0" smtClean="0">
                <a:latin typeface="Comic Sans MS" pitchFamily="66" charset="0"/>
              </a:rPr>
              <a:t>  Слово произошло от латинского названия, что значит «образцовый»</a:t>
            </a:r>
          </a:p>
          <a:p>
            <a:pPr>
              <a:buClr>
                <a:srgbClr val="660033"/>
              </a:buClr>
              <a:buSzPct val="125000"/>
              <a:buFont typeface="Webdings" pitchFamily="18" charset="2"/>
              <a:buChar char="G"/>
            </a:pPr>
            <a:r>
              <a:rPr lang="ru-RU" dirty="0" smtClean="0">
                <a:latin typeface="Comic Sans MS" pitchFamily="66" charset="0"/>
              </a:rPr>
              <a:t>  Классицисты подражали древним грекам и </a:t>
            </a:r>
            <a:r>
              <a:rPr lang="ru-RU" sz="2800" dirty="0" smtClean="0">
                <a:latin typeface="Comic Sans MS" pitchFamily="66" charset="0"/>
              </a:rPr>
              <a:t>римлянам</a:t>
            </a:r>
          </a:p>
          <a:p>
            <a:pPr eaLnBrk="1" hangingPunct="1">
              <a:buClr>
                <a:srgbClr val="660033"/>
              </a:buClr>
              <a:buSzPct val="125000"/>
              <a:buFont typeface="Webdings" pitchFamily="18" charset="2"/>
              <a:buChar char="G"/>
            </a:pPr>
            <a:endParaRPr lang="ru-RU" sz="2400" dirty="0" smtClean="0">
              <a:solidFill>
                <a:schemeClr val="bg1"/>
              </a:solidFill>
            </a:endParaRPr>
          </a:p>
        </p:txBody>
      </p:sp>
      <p:pic>
        <p:nvPicPr>
          <p:cNvPr id="12294" name="Содержимое 8" descr="храм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652963"/>
            <a:ext cx="2840038" cy="2017712"/>
          </a:xfrm>
        </p:spPr>
      </p:pic>
      <p:pic>
        <p:nvPicPr>
          <p:cNvPr id="12295" name="Рисунок 9" descr="Рубенс Прощание Гектора с Андрамахой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611184"/>
            <a:ext cx="3245765" cy="2246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animClr clrSpc="rgb" dir="cw">
                                      <p:cBhvr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set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animClr clrSpc="rgb" dir="cw">
                                      <p:cBhvr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99"/>
                                      </p:to>
                                    </p:animClr>
                                    <p:set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Классицизм в искусстве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91440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2708920"/>
            <a:ext cx="2182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живопись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pPr eaLnBrk="1" hangingPunct="1"/>
            <a:r>
              <a:rPr lang="ru-RU" sz="6000" b="1" dirty="0" smtClean="0">
                <a:latin typeface="Monotype Corsiva" pitchFamily="66" charset="0"/>
              </a:rPr>
              <a:t>Принципы классицизма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1571612"/>
            <a:ext cx="7992888" cy="5143536"/>
          </a:xfrm>
        </p:spPr>
        <p:txBody>
          <a:bodyPr>
            <a:normAutofit/>
          </a:bodyPr>
          <a:lstStyle/>
          <a:p>
            <a:pPr marL="457200" indent="-457200" eaLnBrk="1" hangingPunct="1">
              <a:buClrTx/>
              <a:buSzPct val="128000"/>
              <a:buFontTx/>
              <a:buAutoNum type="arabicPeriod"/>
            </a:pPr>
            <a:r>
              <a:rPr lang="ru-RU" dirty="0" smtClean="0">
                <a:latin typeface="Comic Sans MS" pitchFamily="66" charset="0"/>
              </a:rPr>
              <a:t>Главная тема – конфликт личных и гражданских интересов, чувства и долга. </a:t>
            </a:r>
          </a:p>
          <a:p>
            <a:pPr marL="457200" indent="-457200" eaLnBrk="1" hangingPunct="1">
              <a:buClrTx/>
              <a:buSzPct val="128000"/>
              <a:buFontTx/>
              <a:buAutoNum type="arabicPeriod"/>
            </a:pPr>
            <a:r>
              <a:rPr lang="ru-RU" dirty="0" smtClean="0">
                <a:latin typeface="Comic Sans MS" pitchFamily="66" charset="0"/>
              </a:rPr>
              <a:t>Высшее достоинство человека – исполнение долга, служение государственной идее.</a:t>
            </a:r>
          </a:p>
          <a:p>
            <a:pPr marL="457200" indent="-457200" eaLnBrk="1" hangingPunct="1">
              <a:buClrTx/>
              <a:buSzPct val="128000"/>
              <a:buFontTx/>
              <a:buAutoNum type="arabicPeriod"/>
            </a:pPr>
            <a:r>
              <a:rPr lang="ru-RU" dirty="0" smtClean="0">
                <a:latin typeface="Comic Sans MS" pitchFamily="66" charset="0"/>
              </a:rPr>
              <a:t>Следование античности как образцу.</a:t>
            </a:r>
          </a:p>
          <a:p>
            <a:pPr marL="457200" indent="-457200" eaLnBrk="1" hangingPunct="1">
              <a:buClrTx/>
              <a:buSzPct val="128000"/>
              <a:buFontTx/>
              <a:buAutoNum type="arabicPeriod"/>
            </a:pPr>
            <a:r>
              <a:rPr lang="ru-RU" dirty="0" smtClean="0">
                <a:latin typeface="Comic Sans MS" pitchFamily="66" charset="0"/>
              </a:rPr>
              <a:t>Подражание “украшенной” природе.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pPr eaLnBrk="1" hangingPunct="1"/>
            <a:r>
              <a:rPr lang="ru-RU" sz="6000" dirty="0" smtClean="0">
                <a:latin typeface="Monotype Corsiva" pitchFamily="66" charset="0"/>
              </a:rPr>
              <a:t>Принципы </a:t>
            </a:r>
            <a:r>
              <a:rPr lang="ru-RU" sz="6000" dirty="0" smtClean="0">
                <a:latin typeface="Monotype Corsiva" pitchFamily="66" charset="0"/>
              </a:rPr>
              <a:t> классицизма</a:t>
            </a:r>
            <a:endParaRPr lang="ru-RU" sz="6000" dirty="0" smtClean="0">
              <a:latin typeface="Monotype Corsiva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1571612"/>
            <a:ext cx="8352928" cy="5143536"/>
          </a:xfrm>
        </p:spPr>
        <p:txBody>
          <a:bodyPr>
            <a:normAutofit/>
          </a:bodyPr>
          <a:lstStyle/>
          <a:p>
            <a:pPr marL="457200" indent="-457200" eaLnBrk="1" hangingPunct="1">
              <a:buClrTx/>
              <a:buSzPct val="128000"/>
              <a:buNone/>
            </a:pPr>
            <a:r>
              <a:rPr lang="ru-RU" dirty="0" smtClean="0"/>
              <a:t>5</a:t>
            </a:r>
            <a:r>
              <a:rPr lang="ru-RU" dirty="0" smtClean="0">
                <a:latin typeface="Comic Sans MS" pitchFamily="66" charset="0"/>
              </a:rPr>
              <a:t>. Основа всего – разум. Прекрасно лишь то, что разумно. </a:t>
            </a:r>
          </a:p>
          <a:p>
            <a:pPr marL="457200" indent="-457200" eaLnBrk="1" hangingPunct="1">
              <a:buClrTx/>
              <a:buSzPct val="128000"/>
              <a:buNone/>
            </a:pPr>
            <a:r>
              <a:rPr lang="ru-RU" dirty="0" smtClean="0">
                <a:latin typeface="Comic Sans MS" pitchFamily="66" charset="0"/>
              </a:rPr>
              <a:t>6. Главная категория – красота. </a:t>
            </a:r>
          </a:p>
          <a:p>
            <a:pPr marL="457200" indent="-457200" eaLnBrk="1" hangingPunct="1">
              <a:buClrTx/>
              <a:buSzPct val="128000"/>
              <a:buNone/>
            </a:pPr>
            <a:r>
              <a:rPr lang="ru-RU" dirty="0" smtClean="0">
                <a:latin typeface="Comic Sans MS" pitchFamily="66" charset="0"/>
              </a:rPr>
              <a:t>7. Главная задача – укрепление абсолютной монархии, монарх – воплощение разумного. </a:t>
            </a:r>
          </a:p>
          <a:p>
            <a:pPr marL="457200" indent="-457200" eaLnBrk="1" hangingPunct="1">
              <a:buClrTx/>
              <a:buSzPct val="128000"/>
              <a:buNone/>
            </a:pPr>
            <a:endParaRPr lang="ru-RU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836613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/>
            <a:r>
              <a:rPr lang="ru-RU" sz="6600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Классицизм  </a:t>
            </a:r>
            <a:r>
              <a:rPr lang="ru-RU" sz="6600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в </a:t>
            </a:r>
            <a:r>
              <a:rPr lang="ru-RU" sz="6600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Corsiva" pitchFamily="66" charset="0"/>
              </a:rPr>
              <a:t> живописи</a:t>
            </a:r>
            <a:endParaRPr lang="ru-RU" sz="6600" dirty="0" smtClean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2291" name="Содержимое 4" descr="Давид Клятва Горациев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08050"/>
            <a:ext cx="8858250" cy="4803775"/>
          </a:xfrm>
        </p:spPr>
      </p:pic>
      <p:sp>
        <p:nvSpPr>
          <p:cNvPr id="6" name="TextBox 5"/>
          <p:cNvSpPr txBox="1"/>
          <p:nvPr/>
        </p:nvSpPr>
        <p:spPr>
          <a:xfrm>
            <a:off x="2627784" y="5877272"/>
            <a:ext cx="4000500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Картина Жака Луи </a:t>
            </a:r>
            <a:r>
              <a:rPr lang="ru-RU" b="1" i="1" dirty="0" smtClean="0">
                <a:solidFill>
                  <a:schemeClr val="tx1"/>
                </a:solidFill>
              </a:rPr>
              <a:t>Давида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>
                <a:solidFill>
                  <a:schemeClr val="tx1"/>
                </a:solidFill>
              </a:rPr>
              <a:t>“Клятва Горациев”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836613"/>
          </a:xfrm>
        </p:spPr>
        <p:txBody>
          <a:bodyPr>
            <a:noAutofit/>
          </a:bodyPr>
          <a:lstStyle/>
          <a:p>
            <a:pPr eaLnBrk="1" hangingPunct="1"/>
            <a:r>
              <a:rPr lang="ru-RU" sz="6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Классицизм </a:t>
            </a:r>
            <a:r>
              <a:rPr lang="ru-RU" sz="66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Monotype Corsiva" pitchFamily="66" charset="0"/>
              </a:rPr>
              <a:t> в  живописи</a:t>
            </a:r>
            <a:endParaRPr lang="ru-RU" sz="660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pic>
        <p:nvPicPr>
          <p:cNvPr id="12293" name="Содержимое 6" descr="Рубенс Прощание Гектора с Андрамахой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908050"/>
            <a:ext cx="9001125" cy="4635500"/>
          </a:xfrm>
        </p:spPr>
      </p:pic>
      <p:sp>
        <p:nvSpPr>
          <p:cNvPr id="8" name="TextBox 7"/>
          <p:cNvSpPr txBox="1"/>
          <p:nvPr/>
        </p:nvSpPr>
        <p:spPr>
          <a:xfrm>
            <a:off x="1259632" y="6021288"/>
            <a:ext cx="6696744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/>
                </a:solidFill>
              </a:rPr>
              <a:t>Лысенко «Прощание Гектора с </a:t>
            </a:r>
            <a:r>
              <a:rPr lang="ru-RU" b="1" i="1" dirty="0" err="1">
                <a:solidFill>
                  <a:schemeClr val="tx1"/>
                </a:solidFill>
              </a:rPr>
              <a:t>Андромахой</a:t>
            </a:r>
            <a:r>
              <a:rPr lang="ru-RU" b="1" i="1" dirty="0">
                <a:solidFill>
                  <a:schemeClr val="tx1"/>
                </a:solidFill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30</TotalTime>
  <Words>325</Words>
  <PresentationFormat>Экран (4:3)</PresentationFormat>
  <Paragraphs>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Модульная</vt:lpstr>
      <vt:lpstr>Классицизм</vt:lpstr>
      <vt:lpstr>Направления   в  искусстве</vt:lpstr>
      <vt:lpstr>Слайд 3</vt:lpstr>
      <vt:lpstr>Классицизм</vt:lpstr>
      <vt:lpstr>Классицизм в искусстве</vt:lpstr>
      <vt:lpstr>Принципы классицизма</vt:lpstr>
      <vt:lpstr>Принципы  классицизма</vt:lpstr>
      <vt:lpstr>Классицизм  в  живописи</vt:lpstr>
      <vt:lpstr>Классицизм  в  живописи</vt:lpstr>
      <vt:lpstr>Версаль</vt:lpstr>
      <vt:lpstr>Садово-парковое  искусство.  Версаль.</vt:lpstr>
      <vt:lpstr>Садово-парковое искусство.  Версаль.</vt:lpstr>
      <vt:lpstr>Садово-парковое искусство.   Версаль.</vt:lpstr>
      <vt:lpstr>Классицизм в архитектуре России</vt:lpstr>
      <vt:lpstr>Самсон, разрывающий пасть льва</vt:lpstr>
      <vt:lpstr>А.Д.Захаров Адмиралтейство</vt:lpstr>
      <vt:lpstr>Слайд 17</vt:lpstr>
      <vt:lpstr>Ростральная колонна</vt:lpstr>
      <vt:lpstr>А.Н.Воронихин. Казанский собор</vt:lpstr>
      <vt:lpstr>К.А.Тон Храм Христа Спасителя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Классицизм</dc:title>
  <dc:creator>nukri</dc:creator>
  <cp:lastModifiedBy>nukri</cp:lastModifiedBy>
  <cp:revision>4</cp:revision>
  <dcterms:created xsi:type="dcterms:W3CDTF">2012-11-07T16:42:00Z</dcterms:created>
  <dcterms:modified xsi:type="dcterms:W3CDTF">2012-11-07T17:22:09Z</dcterms:modified>
</cp:coreProperties>
</file>