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07.11.2012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8921097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Вольфганг</a:t>
            </a:r>
            <a:r>
              <a:rPr lang="ru-RU" sz="54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+mn-lt"/>
              </a:rPr>
              <a:t> </a:t>
            </a:r>
            <a:r>
              <a:rPr lang="ru-RU" sz="5400" b="1" i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+mn-lt"/>
              </a:rPr>
              <a:t>Амадей Моцарт </a:t>
            </a:r>
            <a:endParaRPr lang="ru-RU" sz="5400" b="1" i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+mn-lt"/>
            </a:endParaRPr>
          </a:p>
        </p:txBody>
      </p:sp>
      <p:pic>
        <p:nvPicPr>
          <p:cNvPr id="5" name="Рисунок 4" descr="9ac8aced78e96a50db96f5f85a6a46a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60" y="762000"/>
            <a:ext cx="4419600" cy="6096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42910" y="0"/>
            <a:ext cx="7091428" cy="113877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Началась жизнь, полная творческих </a:t>
            </a:r>
          </a:p>
          <a:p>
            <a:pPr algn="ctr">
              <a:defRPr/>
            </a:pPr>
            <a:r>
              <a:rPr lang="ru-RU" sz="32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свершений и несбывшихся надежд</a:t>
            </a:r>
            <a:r>
              <a:rPr lang="ru-RU" sz="36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36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357298"/>
            <a:ext cx="9144000" cy="4893647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Родной город встретил прославленных путешественников неприветливо. К этому времени старый князь, относившийся снисходительно к долгим отлучкам 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Моцартов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, умер. Новый правитель Зальцбурга граф </a:t>
            </a:r>
            <a:r>
              <a:rPr lang="ru-RU" sz="24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Колоредо</a:t>
            </a: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оказался властным и жестоким человеком. В юном музыканте, которого он назначил дирижёром своего оркестра, граф сразу почувствовал независимость мыслей, нетерпимость к грубому обращению. Поэтому он пользовался любым поводом, чтобы больно обидеть юношу. Старый Моцарт уговаривал сына смириться и покориться. Вольфганг не мог этого сделать, положение слуги его оскорбляло. Он мечтал о сочинении оперы, о жизни, насыщенной интересной, серьёзной музыкой, о чутких, отзывчивых слушателях.</a:t>
            </a: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57488" y="285728"/>
            <a:ext cx="2097049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40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" charset="0"/>
              </a:rPr>
              <a:t>Париж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142984"/>
            <a:ext cx="9144000" cy="5324535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1737360" lvl="3" indent="-283464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С величайшим трудом, получив отпуск, весной 1778 года Вольфганг едет вместе с матерью в Париж. Неужели и во Франции не захотят вспомнить чудо-ребёнка? Тем более за эти годы так вырос и окреп его талант. Им написаны уже около трёхсот произведений в самых различных жанрах. Он заслужил признание в самой Италии! 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Но и в Париже не нашлось места для Моцарта. Его попытки устроить концерт или получить заказ на оперу остались без результата. Он жил в скромном номере гостиницы и добывал средства к жизни, давая за гроши уроки музыки. В довершение ко всему, не перенеся лишений, заболела и умерла его мать. Моцарт был в отчаянии. Впереди ожидало ещё большее одиночество и ненавистная служба в Зальцбурге. Творческим результатом поездки в Париж были пять замечательных сонат для клавира, в которых сказалась сила и зрелость таланта композитора. 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000000017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Содержимое 3" descr="http://festival.1september.ru:8080/articles/582802/img1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232275" y="1000125"/>
            <a:ext cx="3482975" cy="4176713"/>
          </a:xfrm>
        </p:spPr>
      </p:pic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0" y="0"/>
            <a:ext cx="314324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rbel" pitchFamily="34" charset="0"/>
              </a:rPr>
              <a:t>Родился в январе 1756 года</a:t>
            </a:r>
          </a:p>
          <a:p>
            <a:pPr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rbel" pitchFamily="34" charset="0"/>
              </a:rPr>
              <a:t> в старинном, красивом </a:t>
            </a:r>
          </a:p>
          <a:p>
            <a:pPr>
              <a:defRPr/>
            </a:pPr>
            <a:r>
              <a:rPr lang="ru-RU" sz="3600" b="1" dirty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Corbel" pitchFamily="34" charset="0"/>
              </a:rPr>
              <a:t>гористом городе Зальцбурге.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357166"/>
            <a:ext cx="9144000" cy="56938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Зальцбург являлся столицей маленького княжества, властитель которого имел духовный сан архиепископа. В его капелле состоял на службе отец Вольфганга Амадея – Леопольд Моцарт. Он был серьезным и образованным музыкантом. Леопольд играл на скрипке, органе. Руководил оркестром, церковным хором. Писал музыку. Леопольд Моцарт был превосходным педагогом. Обнаружив талант у сына, он сразу же стал с ним заниматься. С этого и начинается чудесное, похожее на сказку детство Моцарта. </a:t>
            </a:r>
            <a:endParaRPr lang="ru-RU" sz="2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357126" y="928670"/>
            <a:ext cx="8786874" cy="5078313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три года Вольфганг уже находил на клавесине </a:t>
            </a:r>
            <a:r>
              <a:rPr lang="ru-RU" sz="36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консонирующие</a:t>
            </a: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интервалы и радовался их благозвучию. В четыре года он пытается сочинять концерт для клавесина! Обладая природной беглостью пальцев, которую он непрерывно развивал, к шести годам маленький музыкант исполнял сложные виртуозные произведения. 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Mozart-Leopold-Maria-Anna-playing-piano-63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0" y="0"/>
            <a:ext cx="9144000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Шестилетний музыкант </a:t>
            </a:r>
          </a:p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отправляется завоёвывать мир!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1500174"/>
            <a:ext cx="9144000" cy="569386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Во время поездки семья </a:t>
            </a:r>
          </a:p>
          <a:p>
            <a:pPr algn="ctr">
              <a:defRPr/>
            </a:pP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Моцартов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 посетила сначала Мюнхен, Вену, а затем крупнейшие города Европы – Париж, Лондон, а на обратном пути – Амстердам, Гаагу, Женеву. Поездка, продолжавшаяся три года, превратилась в поистине триумфальное шествие. Концерты маленького Моцарта, где он выступал вместе с сестрой Анной-Марией, неизменно вызывали бурю восторга, удивление и восхищение. Детей осыпали подарками. Выступления маленьких </a:t>
            </a:r>
            <a:r>
              <a:rPr lang="ru-RU" sz="2800" b="1" dirty="0" err="1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Моцартов</a:t>
            </a:r>
            <a:r>
              <a:rPr lang="ru-RU" sz="2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, в особенности Вольфганга, вызывали удивление и восхищение повсюду, даже при самых пышных королевских дворах.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785794"/>
            <a:ext cx="9144000" cy="563231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3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Программа Вольфганга поражала своим разнообразием и трудностью. Маленький виртуоз играл на клавесине один и в четыре руки с сестрой. Не менее сложные произведения он исполнял на скрипке и органе. Импровизировал (одновременно сочинял и исполнял) на заданную мелодию, аккомпанировал певцам незнакомые ему произведения. Вольфганга называли “чудом XVIII века”.</a:t>
            </a:r>
            <a:endParaRPr lang="ru-RU" sz="3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785918" y="214290"/>
            <a:ext cx="5161990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Поездка в Италию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1071546"/>
            <a:ext cx="9144000" cy="526297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65760" indent="-283464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За три года (1769–1771) отец с сыном посетили крупнейшие города этой страны – Рим, Милан, Неаполь, Венецию, Флоренцию. Второй раз в своей жизни Вольфганг, теперь уже четырнадцатилетний музыкант, переживал триумф. Концерты юного Моцарта проходили с блестящим, потрясающим успехом. 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ru-RU" sz="28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  <a:latin typeface="Times New Roman" pitchFamily="18" charset="0"/>
                <a:cs typeface="Times New Roman" pitchFamily="18" charset="0"/>
              </a:rPr>
              <a:t>Он дирижировал своими симфониями, играл на клавесине, скрипке и органе, импровизировал сонаты и фуги на заданные темы, арии на заданные тексты, превосходно играл трудные произведения с листа и повторял их в других тональностях.</a:t>
            </a:r>
            <a:endParaRPr lang="ru-RU" sz="2800" b="1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3" descr="http://festival.1september.ru:8080/articles/582802/img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50" y="0"/>
            <a:ext cx="2571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1" y="285728"/>
            <a:ext cx="6500826" cy="643253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Успехи Вольфганга превзошли все ожидания Леопольда Моцарта. Вот теперь-то, наконец, он устроит судьбу сына, надёжно обеспечит его существование. Его сын не будет вести скучную жизнь провинциального музыканта в Зальцбурге, где нет даже оперного театра, где музыкальные интересы так ограничены.</a:t>
            </a:r>
          </a:p>
          <a:p>
            <a:pPr marL="365760" indent="-283464" algn="ctr" fontAlgn="auto">
              <a:spcAft>
                <a:spcPts val="0"/>
              </a:spcAft>
              <a:buFont typeface="Wingdings 2"/>
              <a:buNone/>
              <a:defRPr/>
            </a:pPr>
            <a:r>
              <a:rPr lang="ru-RU" sz="2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		Но этим надеждам не суждено было осуществиться. Все попытки молодого музыканта, имя которого было у всех на устах, найти работу в Италии, были безуспешны. Гениального юношу, как когда-то и чудо-ребёнка, никто из важной и всесильной знати не сумел оценить по-настоящему</a:t>
            </a:r>
            <a:r>
              <a:rPr lang="ru-RU" sz="28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14</TotalTime>
  <Words>700</Words>
  <PresentationFormat>Экран (4:3)</PresentationFormat>
  <Paragraphs>22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Метро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nukri</dc:creator>
  <cp:lastModifiedBy>nukri</cp:lastModifiedBy>
  <cp:revision>3</cp:revision>
  <dcterms:created xsi:type="dcterms:W3CDTF">2012-11-07T18:12:13Z</dcterms:created>
  <dcterms:modified xsi:type="dcterms:W3CDTF">2012-11-07T18:36:44Z</dcterms:modified>
</cp:coreProperties>
</file>