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old\Мои документы\Мои рисунки\Анимация\выпуск1\Фон\backgrounds_000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2000240"/>
            <a:ext cx="77867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My family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Documents and Settings\Admin.MICROSOF-D3A5C2\Рабочий стол\Domek-psa-Patryka-Sorter.351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053951"/>
            <a:ext cx="5072066" cy="3804049"/>
          </a:xfrm>
          <a:prstGeom prst="rect">
            <a:avLst/>
          </a:prstGeom>
          <a:noFill/>
        </p:spPr>
      </p:pic>
      <p:pic>
        <p:nvPicPr>
          <p:cNvPr id="2050" name="Picture 2" descr="H:\Documents and Settings\Aida\Рабочий стол\НОвая ГРАФИКА сборник\КАРТИНКИ СБОРНИК_ школьные\__Flo1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4286250"/>
            <a:ext cx="857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My brother`s name is </a:t>
            </a:r>
            <a:r>
              <a:rPr lang="en-US" sz="53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Dima</a:t>
            </a:r>
            <a:r>
              <a:rPr lang="en-US" sz="5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He is 1 one and 6 six months. He likes eat</a:t>
            </a:r>
            <a:r>
              <a:rPr lang="ru-RU" sz="5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en-US" sz="5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 with  toys and sleep.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 smtClean="0"/>
          </a:p>
        </p:txBody>
      </p:sp>
      <p:pic>
        <p:nvPicPr>
          <p:cNvPr id="2053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500688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428625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688" y="542925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6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old\Мои документы\Мои рисунки\Анимация\выпуск1\Фон\backgrounds_1000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am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Vlad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ka-GE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I am eleven years old.</a:t>
            </a:r>
            <a:endParaRPr lang="ka-GE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I like swim, play computer game,</a:t>
            </a:r>
            <a:endParaRPr lang="ka-GE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walk with my dog Dana.</a:t>
            </a:r>
            <a:endParaRPr lang="ka-GE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I have big family.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1714488"/>
            <a:ext cx="899009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My mother`s name is Irina.</a:t>
            </a:r>
            <a:endParaRPr lang="ka-GE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She is 3 thirty five. </a:t>
            </a:r>
            <a:endParaRPr lang="ka-GE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She likes read books and rest.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D:\old\Мои документы\Мои рисунки\Анимация\выпуск1\0_2f88a_53f4df4a_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8957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57562"/>
            <a:ext cx="92810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father`s name is Alexander.</a:t>
            </a:r>
            <a:endParaRPr lang="ka-GE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He is 31 thirty one. </a:t>
            </a:r>
            <a:endParaRPr lang="ka-GE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likes work in the forest.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old\Мои документы\Мои рисунки\Разное\Еда\кухня\1266046056_voda3.jpg"/>
          <p:cNvPicPr>
            <a:picLocks noChangeAspect="1" noChangeArrowheads="1"/>
          </p:cNvPicPr>
          <p:nvPr/>
        </p:nvPicPr>
        <p:blipFill>
          <a:blip r:embed="rId2"/>
          <a:srcRect b="162"/>
          <a:stretch>
            <a:fillRect/>
          </a:stretch>
        </p:blipFill>
        <p:spPr bwMode="auto">
          <a:xfrm>
            <a:off x="-1" y="0"/>
            <a:ext cx="9176561" cy="6858000"/>
          </a:xfrm>
          <a:prstGeom prst="rect">
            <a:avLst/>
          </a:prstGeom>
          <a:noFill/>
        </p:spPr>
      </p:pic>
      <p:pic>
        <p:nvPicPr>
          <p:cNvPr id="4" name="Рисунок 3" descr="fish6-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6" y="4214818"/>
            <a:ext cx="1552361" cy="2033593"/>
          </a:xfrm>
          <a:prstGeom prst="rect">
            <a:avLst/>
          </a:prstGeom>
        </p:spPr>
      </p:pic>
      <p:pic>
        <p:nvPicPr>
          <p:cNvPr id="5" name="Рисунок 4" descr="867bd50b42ac147a7c96ff2b5117e5f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071942"/>
            <a:ext cx="2143140" cy="2433735"/>
          </a:xfrm>
          <a:prstGeom prst="rect">
            <a:avLst/>
          </a:prstGeom>
        </p:spPr>
      </p:pic>
      <p:pic>
        <p:nvPicPr>
          <p:cNvPr id="6146" name="Picture 2" descr="D:\old\Мои документы\Мои рисунки\Анимация\выпуск1\имена\imenaa-6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57166"/>
            <a:ext cx="1943100" cy="18859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1785926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My grandfather’s name is Alexander.</a:t>
            </a:r>
            <a:endParaRPr lang="ka-GE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He is 65 sixty five.</a:t>
            </a:r>
            <a:endParaRPr lang="ka-GE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He likes catch fish.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D:\old\Мои документы\Мои рисунки\Разное-разное\фон 3\34 - WDM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143999" cy="6858000"/>
          </a:xfrm>
          <a:prstGeom prst="rect">
            <a:avLst/>
          </a:prstGeom>
          <a:noFill/>
        </p:spPr>
      </p:pic>
      <p:pic>
        <p:nvPicPr>
          <p:cNvPr id="4099" name="Picture 3" descr="C:\Documents and Settings\Admin.MICROSOF-D3A5C2\Рабочий стол\778409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7858180" cy="50006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" y="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My grandmother`s name is Valentine.</a:t>
            </a:r>
            <a:endParaRPr lang="ka-GE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She is 64 sixty four. </a:t>
            </a:r>
            <a:endParaRPr lang="ka-GE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She likes grow flowers</a:t>
            </a:r>
            <a:r>
              <a:rPr lang="en-US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old\Мои документы\Мои рисунки\Разное-разное\автологотипы\Vw_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215370" cy="428625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have uncle. His name is </a:t>
            </a:r>
            <a:r>
              <a:rPr lang="en-US" sz="5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Veniamin</a:t>
            </a:r>
            <a:r>
              <a:rPr lang="en-US" sz="5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He is 41 forty one.  He likes drive a car.</a:t>
            </a:r>
            <a:endParaRPr lang="ru-RU" sz="5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C:\Documents and Settings\Admin.MICROSOF-D3A5C2\Рабочий стол\51202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81500"/>
            <a:ext cx="4752976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old\Мои документы\Мои рисунки\Разное-разное\фон\l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680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0"/>
            <a:ext cx="8229600" cy="1857365"/>
          </a:xfrm>
        </p:spPr>
        <p:txBody>
          <a:bodyPr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 have aunt. Her name is Elena. She is 34 thirty four.  She likes watch TV and cook  the food.</a:t>
            </a:r>
            <a:endParaRPr lang="ru-RU" sz="4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D:\old\Мои документы\Мои рисунки\Разное\Еда\бутеры канапе\sandwich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85720" y="2500306"/>
            <a:ext cx="4639514" cy="3929090"/>
          </a:xfrm>
          <a:prstGeom prst="rect">
            <a:avLst/>
          </a:prstGeom>
          <a:noFill/>
        </p:spPr>
      </p:pic>
      <p:pic>
        <p:nvPicPr>
          <p:cNvPr id="2052" name="Picture 4" descr="D:\old\Мои документы\Мои рисунки\Разное\Еда\завтрак обед\breakfast7.jpg"/>
          <p:cNvPicPr>
            <a:picLocks noChangeAspect="1" noChangeArrowheads="1"/>
          </p:cNvPicPr>
          <p:nvPr/>
        </p:nvPicPr>
        <p:blipFill>
          <a:blip r:embed="rId4"/>
          <a:srcRect b="50"/>
          <a:stretch>
            <a:fillRect/>
          </a:stretch>
        </p:blipFill>
        <p:spPr bwMode="auto">
          <a:xfrm>
            <a:off x="4929190" y="1643050"/>
            <a:ext cx="4214810" cy="3192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old\Мои документы\Мои рисунки\Люди, страны\дети\[www.cottoc.net]various_wide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583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My sister`s name is </a:t>
            </a:r>
            <a:r>
              <a:rPr lang="en-US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Dasha</a:t>
            </a:r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 She is 14 fourteen. .  She likes listen to the music and dance.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My brother`s name is Dima. He is 1 one and 6 six months. He likes eat, play with  toys and sleep.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1</cp:revision>
  <dcterms:created xsi:type="dcterms:W3CDTF">2012-11-07T18:05:41Z</dcterms:created>
  <dcterms:modified xsi:type="dcterms:W3CDTF">2012-11-07T18:11:17Z</dcterms:modified>
</cp:coreProperties>
</file>