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7" autoAdjust="0"/>
    <p:restoredTop sz="94660"/>
  </p:normalViewPr>
  <p:slideViewPr>
    <p:cSldViewPr>
      <p:cViewPr varScale="1">
        <p:scale>
          <a:sx n="52" d="100"/>
          <a:sy n="52" d="100"/>
        </p:scale>
        <p:origin x="-11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EFC7C4-0F2E-4D17-A3B3-511A85E0559E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6D922-DFE8-4974-9036-A27766FE20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0230A-CA86-4A33-BFC8-C08548A97279}" type="slidenum">
              <a:rPr lang="ru-RU"/>
              <a:pPr/>
              <a:t>1</a:t>
            </a:fld>
            <a:endParaRPr lang="ru-RU"/>
          </a:p>
        </p:txBody>
      </p:sp>
      <p:sp>
        <p:nvSpPr>
          <p:cNvPr id="2355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541E8F-F079-4A23-99ED-A977DDA730E5}" type="slidenum">
              <a:rPr lang="ru-RU"/>
              <a:pPr/>
              <a:t>15</a:t>
            </a:fld>
            <a:endParaRPr lang="ru-RU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5353B6-1A94-4A7F-8DAE-329E656C2FD4}" type="slidenum">
              <a:rPr lang="ru-RU"/>
              <a:pPr/>
              <a:t>2</a:t>
            </a:fld>
            <a:endParaRPr lang="ru-RU"/>
          </a:p>
        </p:txBody>
      </p:sp>
      <p:sp>
        <p:nvSpPr>
          <p:cNvPr id="2560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E17F74-2256-4D45-A08D-DAF4A3E6859A}" type="slidenum">
              <a:rPr lang="ru-RU"/>
              <a:pPr/>
              <a:t>3</a:t>
            </a:fld>
            <a:endParaRPr lang="ru-RU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47D5DE-34D5-4A33-B8D7-DEE37C44F833}" type="slidenum">
              <a:rPr lang="ru-RU"/>
              <a:pPr/>
              <a:t>4</a:t>
            </a:fld>
            <a:endParaRPr lang="ru-RU"/>
          </a:p>
        </p:txBody>
      </p:sp>
      <p:sp>
        <p:nvSpPr>
          <p:cNvPr id="2765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239F75-CC4F-4B7B-9A05-2DD9D287B91D}" type="slidenum">
              <a:rPr lang="ru-RU"/>
              <a:pPr/>
              <a:t>5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49AFF3-7DE0-4358-B1DC-AC48FD8E6BD5}" type="slidenum">
              <a:rPr lang="ru-RU"/>
              <a:pPr/>
              <a:t>6</a:t>
            </a:fld>
            <a:endParaRPr lang="ru-RU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F81059-94A9-4A78-AE96-5880B28EDE86}" type="slidenum">
              <a:rPr lang="ru-RU"/>
              <a:pPr/>
              <a:t>12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335D75-9CA3-434D-B9F5-DFEDE406C6BB}" type="slidenum">
              <a:rPr lang="ru-RU"/>
              <a:pPr/>
              <a:t>13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8D48F7-BF2E-4719-BEA7-D7BE04B47650}" type="slidenum">
              <a:rPr lang="ru-RU"/>
              <a:pPr/>
              <a:t>14</a:t>
            </a:fld>
            <a:endParaRPr lang="ru-RU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  <a:prstGeom prst="rect">
            <a:avLst/>
          </a:prstGeom>
        </p:spPr>
        <p:txBody>
          <a:bodyPr/>
          <a:lstStyle/>
          <a:p>
            <a:fld id="{B48DA5FB-2317-401E-B9C9-BF8C281D91F2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  <a:prstGeom prst="rect">
            <a:avLst/>
          </a:prstGeom>
        </p:spPr>
        <p:txBody>
          <a:bodyPr/>
          <a:lstStyle/>
          <a:p>
            <a:fld id="{520ACFBA-3FC1-466C-8233-6DD9C5A063AD}" type="slidenum">
              <a:rPr lang="ru-RU"/>
              <a:pPr/>
              <a:t>1</a:t>
            </a:fld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500174"/>
            <a:ext cx="9144000" cy="1618657"/>
          </a:xfrm>
        </p:spPr>
        <p:txBody>
          <a:bodyPr>
            <a:normAutofit fontScale="90000"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ГАЛОГЕНЫ И ЗДОРОВЬЕ ЧЕЛОВЕКА</a:t>
            </a:r>
            <a:r>
              <a:rPr lang="ru-RU" sz="4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/>
            </a:r>
            <a:br>
              <a:rPr lang="ru-RU" sz="4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</a:br>
            <a:r>
              <a:rPr lang="ru-RU" sz="4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endParaRPr lang="ru-RU" sz="4000" b="1" i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0"/>
            <a:ext cx="7772400" cy="1143000"/>
          </a:xfrm>
        </p:spPr>
        <p:txBody>
          <a:bodyPr/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Полезные советы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244DB-A807-4F02-86BD-E8C3C2BA57DF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055FA-ABB0-46AE-8FE5-74B32143FD3B}" type="slidenum">
              <a:rPr lang="ru-RU"/>
              <a:pPr/>
              <a:t>10</a:t>
            </a:fld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6 </a:t>
            </a: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Поблекшие краски на ковре можно восстановить, очищающим раствором соленой воды, подкисленной лимонным соком.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7. Чтобы оконные стекла не запотевали и на них не образовывались грязные затеки, положите между двойными рамами небольшие мешочки с солью.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8. Щепотка поваренной соли, смешанная с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уксусом, хорошее средство для сильно загрязненных стеклянных графинов, ваз,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а также для удаления зеленоватого слоя,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который образуется на стенках цветочных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ваз.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40964" name="Picture 4" descr="j028666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0"/>
            <a:ext cx="1785918" cy="236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            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Полезные</a:t>
            </a:r>
            <a:r>
              <a:rPr lang="ru-RU" dirty="0"/>
              <a:t>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советы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B48C4-AB99-4786-AD20-D081F43B91D8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2AB0F-600D-4B9A-BCDC-90CB9941AE49}" type="slidenum">
              <a:rPr lang="ru-RU"/>
              <a:pPr/>
              <a:t>11</a:t>
            </a:fld>
            <a:endParaRPr lang="ru-RU"/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71472" y="22860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9. Убежавшее на плиту молоко посыпьте поваренной солью, запах горелого исчезнет.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10. При укусе пчелы или осы приложите к ужаленному месту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увлажненную водой щепотку соли — это успокаивает боль и уменьшает опухоль.</a:t>
            </a:r>
          </a:p>
        </p:txBody>
      </p:sp>
      <p:pic>
        <p:nvPicPr>
          <p:cNvPr id="41989" name="Picture 5" descr="j029702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"/>
            <a:ext cx="2000264" cy="1357298"/>
          </a:xfrm>
          <a:prstGeom prst="rect">
            <a:avLst/>
          </a:prstGeom>
          <a:noFill/>
        </p:spPr>
      </p:pic>
      <p:pic>
        <p:nvPicPr>
          <p:cNvPr id="41990" name="Picture 6" descr="j02792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4876800"/>
            <a:ext cx="2209800" cy="1981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             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Биологическая роль фтора</a:t>
            </a:r>
            <a:endParaRPr lang="ru-RU" sz="4000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2C009-7336-4E03-8465-7A25A76A3055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6934B-A53E-4F47-827F-D8271F515C7E}" type="slidenum">
              <a:rPr lang="ru-RU"/>
              <a:pPr/>
              <a:t>12</a:t>
            </a:fld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90000"/>
              </a:lnSpc>
            </a:pP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Фтор участвует в формировании зубов и образовании костей, влияет на обмен жиров и углеводов, во многих биохимических процессах выступает как ингибитор, на пример, оказывает угнетающее действие на щитовидную железу, так как фтор и йод действуют как антагонисты. Фтор — более сильный галоген, поэтому он вытесняет йод из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иодорганических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соединений, что приводит к йодной недостаточности и как следствие к образованию зоба.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27" name="Picture 11" descr="j02812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1474788" cy="1906588"/>
          </a:xfrm>
          <a:prstGeom prst="rect">
            <a:avLst/>
          </a:prstGeom>
          <a:noFill/>
        </p:spPr>
      </p:pic>
      <p:pic>
        <p:nvPicPr>
          <p:cNvPr id="9228" name="Picture 12" descr="j028128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5372100"/>
            <a:ext cx="1619250" cy="1485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E3E93-99F8-4FAE-B5CF-7A5E69673E62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1A5C3-CA5A-4E97-A1B6-B1097C36CEC1}" type="slidenum">
              <a:rPr lang="ru-RU"/>
              <a:pPr/>
              <a:t>13</a:t>
            </a:fld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381000" y="304800"/>
            <a:ext cx="8534400" cy="5791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None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 Второй мировой войны некоторые фирмы США ввозили во Францию пиво. </a:t>
            </a:r>
          </a:p>
          <a:p>
            <a:pPr>
              <a:buFont typeface="Wingdings" pitchFamily="2" charset="2"/>
              <a:buNone/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При длительной перевозке оно быстро теряло свои свойства. Для сохранения устойчивости пива к нему стали добавлять незначительные количества фтороводородной кислоты.  </a:t>
            </a:r>
          </a:p>
          <a:p>
            <a:pPr>
              <a:buFont typeface="Wingdings" pitchFamily="2" charset="2"/>
              <a:buNone/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При этом пиво сохраняло свои вкусовые качества.</a:t>
            </a:r>
          </a:p>
          <a:p>
            <a:pPr>
              <a:buFont typeface="Wingdings" pitchFamily="2" charset="2"/>
              <a:buNone/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Вскоре во Франции у любителей заморского пива были зарегистрированы десятки случаев разрушения зубной эмали.</a:t>
            </a:r>
          </a:p>
        </p:txBody>
      </p:sp>
      <p:pic>
        <p:nvPicPr>
          <p:cNvPr id="10248" name="Picture 8" descr="j01606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4876800"/>
            <a:ext cx="1143008" cy="16240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Rectangle 1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              </a:t>
            </a: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Биологическая роль хлора</a:t>
            </a:r>
            <a:endParaRPr lang="ru-RU" sz="4000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95630-AEB3-47B5-9F7C-94FE7B3620E2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3A4F0-8D49-420F-84CD-42ECEEE9ED9A}" type="slidenum">
              <a:rPr lang="ru-RU"/>
              <a:pPr/>
              <a:t>14</a:t>
            </a:fld>
            <a:endParaRPr lang="ru-RU"/>
          </a:p>
        </p:txBody>
      </p:sp>
      <p:sp>
        <p:nvSpPr>
          <p:cNvPr id="12301" name="Rectangle 13"/>
          <p:cNvSpPr>
            <a:spLocks noGrp="1" noChangeArrowheads="1"/>
          </p:cNvSpPr>
          <p:nvPr>
            <p:ph sz="quarter" idx="1"/>
          </p:nvPr>
        </p:nvSpPr>
        <p:spPr>
          <a:xfrm>
            <a:off x="0" y="1357298"/>
            <a:ext cx="9144000" cy="4572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Поддерживает нормальное осмотическое давление плазмы крови, лимфы, спинномозговой жидкости.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Участвует в образовании соляной кислоты, обмене веществ, построении тканей.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Необходим для дезинфекции клеток.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Способствует избавлению от лишнего веса.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Растворяет отложения на суставах.</a:t>
            </a:r>
          </a:p>
          <a:p>
            <a:pPr>
              <a:lnSpc>
                <a:spcPct val="80000"/>
              </a:lnSpc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Соляная кислота, входящая в состав желудочного сока чело века, выполняет ряд важных функций: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— убивает большую часть бактерий, попадающих в желудок вместе с пищей. Например, холерный вибрион погибает в 0,5% -ной НСI. Поэтому эпидемия холеры возникает только летом, когда из-за жары человек употребляет много воды и кислотность желудочного сока уменьшается;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— 0,5% -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ная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соляная кислота в желудке создает условия для действия ферментов на белки. Ферменты становятся активными в кислой среде уже при 37—38 °С.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 flipV="1">
            <a:off x="685800" y="6553200"/>
            <a:ext cx="77724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 lIns="92075" tIns="46038" rIns="92075" bIns="46038"/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endParaRPr kumimoji="1" lang="ru-RU" sz="2000" b="1">
              <a:latin typeface="Arial" charset="0"/>
            </a:endParaRPr>
          </a:p>
        </p:txBody>
      </p:sp>
      <p:pic>
        <p:nvPicPr>
          <p:cNvPr id="12322" name="Picture 34" descr="j028278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Биологическая роль брома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B5158-C237-493C-BB3F-4295A6B13586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0E42F-883F-4645-A9B3-932F1C508549}" type="slidenum">
              <a:rPr lang="ru-RU"/>
              <a:pPr/>
              <a:t>15</a:t>
            </a:fld>
            <a:endParaRPr lang="ru-RU"/>
          </a:p>
        </p:txBody>
      </p:sp>
      <p:sp>
        <p:nvSpPr>
          <p:cNvPr id="14343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0" y="2000240"/>
            <a:ext cx="9144000" cy="485776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Физиолог И. П. Павлов сказал: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«Человечество должно быть счастливо тем, что располагает таким драгоценным для нервной системы препаратом, как бром. При нервных заболеваниях количество брома в крови и мозге снижается. Бром не уменьшает возбудимость, а усиливает процессы торможения, т. е. восстанавливает правильное соотношение процессов возбуждения и торможения в головном мозге, в этом и заключается его целительное действие на нервную систему. Во время сна мозг обогащается бромом, а во время бодрствования его количество уменьшается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</a:t>
            </a:r>
          </a:p>
        </p:txBody>
      </p:sp>
      <p:pic>
        <p:nvPicPr>
          <p:cNvPr id="14344" name="Picture 8" descr="j02825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1143008" cy="18145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Биологическая роль йода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7EE7-C57B-4AB3-B135-D0A1D24DC101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6E01C-2A49-4632-8A72-F7E747144AF2}" type="slidenum">
              <a:rPr lang="ru-RU"/>
              <a:pPr/>
              <a:t>16</a:t>
            </a:fld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600200"/>
            <a:ext cx="7772400" cy="4953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Йод необходим для нормального функционирования щитовидной железы. Щитовидная железа вырабатывает гормоны тироксин,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трииодтиронин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для синтеза которых необходим йод. Без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гормоны щитовидной железы синтезироваться не могут. Гормоны щитовидной железы контролируют скорость обмена веществ в организме.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Известно ли вам, что в целях профилактики заболеваний щитовидной железы ни в коем случае нельзя использовать спиртовой раствор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так как вы не знаете, сколько в одной капле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да и этот препарат создан для других целей?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Спиртовой раствор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или раствор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водных растворах иодидов калия и натрия — препараты, содержащие простое вещество йод. Они оказывают противомикробное действие, поэтому раствор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широко применяют для подготовки операционного поля перед хирургическими операциями, а также для обработки краев ран.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7893" name="Picture 5" descr="j02868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228601"/>
            <a:ext cx="1214446" cy="12001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Кроссворд "Галогены"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49A8E-40F6-4E2D-B2E1-C37766B5C184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DF479-2828-4C99-8C37-14E5627C7A73}" type="slidenum">
              <a:rPr lang="ru-RU"/>
              <a:pPr/>
              <a:t>17</a:t>
            </a:fld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142984"/>
            <a:ext cx="9144000" cy="5334016"/>
          </a:xfrm>
        </p:spPr>
        <p:txBody>
          <a:bodyPr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</a:pP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Агрегатное состояние первых двух представителей галогенов при нормальных условиях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Самый тяжелый галоген, полученный искусственно в 1940 г. с помощью ядерной реакции. Обнаружен в природе в 1943 году.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По свойствам близок к йоду. 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Наиболее характерное свойство галогенов – присоединение электрона, отдаваемого металлами. Поэтому о них говорят: «Галогены – сильные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...»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 Самый химически активный галоген. Впервые получен в 1886 году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А.Муассаном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(Франция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 Переход из твердого состояния непосредственно в пар, способный превращаться в твердое тело, минуя стадию жидкого состояния. Легко осуществляется для йода. Используется для очистки веществ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6. Количество электронов на внешнем энергетическом уровне в атомах галогенов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7. Значение слова «бром» в переводе с греческого языка на русский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8. Название солей, которые получаются в результате взаимодействия хлора с металлами; соли </a:t>
            </a:r>
            <a:r>
              <a:rPr lang="ru-RU" sz="2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хлороводородной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кислоты. </a:t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1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4037" name="Picture 5" descr="j028667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1"/>
            <a:ext cx="928694" cy="12858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1FAD7-C501-49AB-BD43-5D2AB813B01B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E41EA-7014-41F9-A744-4B3384862238}" type="slidenum">
              <a:rPr lang="ru-RU"/>
              <a:pPr/>
              <a:t>18</a:t>
            </a:fld>
            <a:endParaRPr lang="ru-RU"/>
          </a:p>
        </p:txBody>
      </p:sp>
      <p:pic>
        <p:nvPicPr>
          <p:cNvPr id="45060" name="Picture 4" descr="16-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57356" y="571480"/>
            <a:ext cx="6215106" cy="5643602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9" name="Rectangle 15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7772400" cy="1143000"/>
          </a:xfrm>
        </p:spPr>
        <p:txBody>
          <a:bodyPr>
            <a:normAutofit/>
          </a:bodyPr>
          <a:lstStyle/>
          <a:p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Содержание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99705-20BB-4337-899D-E0A98487AAE3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8B71D-F204-4341-B3DC-A802E8BA2572}" type="slidenum">
              <a:rPr lang="ru-RU"/>
              <a:pPr/>
              <a:t>2</a:t>
            </a:fld>
            <a:endParaRPr lang="ru-RU"/>
          </a:p>
        </p:txBody>
      </p:sp>
      <p:sp>
        <p:nvSpPr>
          <p:cNvPr id="6160" name="Rectangle 16"/>
          <p:cNvSpPr>
            <a:spLocks noGrp="1" noChangeArrowheads="1"/>
          </p:cNvSpPr>
          <p:nvPr>
            <p:ph sz="quarter" idx="1"/>
          </p:nvPr>
        </p:nvSpPr>
        <p:spPr>
          <a:xfrm>
            <a:off x="685800" y="1981200"/>
            <a:ext cx="7772400" cy="3276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Общая характеристика галогенов</a:t>
            </a:r>
          </a:p>
          <a:p>
            <a:pPr>
              <a:buFont typeface="Wingdings" pitchFamily="2" charset="2"/>
              <a:buNone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 (по Дж. Эмили, 1993г.)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sldjump"/>
              </a:rPr>
              <a:t>Фтор и здоровье;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Хлор и здоровье;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 action="ppaction://hlinksldjump"/>
              </a:rPr>
              <a:t>Бром и здоровье;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7" action="ppaction://hlinksldjump"/>
              </a:rPr>
              <a:t>Йод и здоровье;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5334000"/>
            <a:ext cx="3200400" cy="3048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46038" tIns="46038" rIns="46038" bIns="46038" anchor="ctr"/>
          <a:lstStyle/>
          <a:p>
            <a:pPr algn="r"/>
            <a:r>
              <a:rPr kumimoji="1" lang="ru-RU" sz="1600" b="1">
                <a:latin typeface="Arial" charset="0"/>
              </a:rPr>
              <a:t>Дополнительно...</a:t>
            </a:r>
            <a:endParaRPr kumimoji="1" lang="ru-RU" sz="2400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685800" y="5638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r>
              <a:rPr lang="ru-RU" sz="2800" b="1" dirty="0">
                <a:latin typeface="Arial" charset="0"/>
                <a:hlinkClick r:id="rId8" action="ppaction://hlinksldjump"/>
              </a:rPr>
              <a:t>Десять полезных советов</a:t>
            </a:r>
            <a:endParaRPr lang="ru-RU" sz="28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B3BE-C02C-4D46-AF33-8912CA7DA521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8425-900D-485C-9B09-1571EB6A2D81}" type="slidenum">
              <a:rPr lang="ru-RU"/>
              <a:pPr/>
              <a:t>3</a:t>
            </a:fld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500034" y="285728"/>
            <a:ext cx="8186766" cy="5734072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Приведем общую характеристику галогенов</a:t>
            </a:r>
          </a:p>
          <a:p>
            <a:pPr algn="ctr">
              <a:buFont typeface="Wingdings" pitchFamily="2" charset="2"/>
              <a:buNone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(по Дж. </a:t>
            </a: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Эмели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1993 г.)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28802"/>
            <a:ext cx="9144000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>
          <a:xfrm>
            <a:off x="928662" y="274638"/>
            <a:ext cx="7758138" cy="725470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 Фтор и здоровье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83AC3-C4E1-4932-A18E-1EED80E1CCB3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86C81-55A3-493E-947D-B26F9AC56FF3}" type="slidenum">
              <a:rPr lang="ru-RU"/>
              <a:pPr/>
              <a:t>4</a:t>
            </a:fld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214282" y="928670"/>
            <a:ext cx="8472518" cy="509113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Фтор находится в организме во всех органах и тканях. Но наибольшее его количество содержится в зубах, костях, волосах и ногтях. </a:t>
            </a:r>
          </a:p>
          <a:p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Кости — своеобразное депо фтора, они имеют большое значение для регулирования его обмена.</a:t>
            </a:r>
          </a:p>
          <a:p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Wingdings" pitchFamily="2" charset="2"/>
              <a:buNone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Фтор от греческого </a:t>
            </a:r>
            <a:r>
              <a:rPr lang="ru-RU" sz="2400" b="1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фторос</a:t>
            </a: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означает</a:t>
            </a:r>
          </a:p>
          <a:p>
            <a:pPr algn="ctr">
              <a:buFont typeface="Wingdings" pitchFamily="2" charset="2"/>
              <a:buNone/>
            </a:pP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разрушающий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5334000"/>
            <a:ext cx="3200400" cy="3048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46038" tIns="46038" rIns="46038" bIns="46038" anchor="ctr"/>
          <a:lstStyle/>
          <a:p>
            <a:pPr algn="r"/>
            <a:endParaRPr kumimoji="1" lang="ru-RU" sz="24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85800" y="5638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endParaRPr lang="ru-RU" sz="2000" b="1">
              <a:latin typeface="Arial" charset="0"/>
            </a:endParaRPr>
          </a:p>
        </p:txBody>
      </p:sp>
      <p:pic>
        <p:nvPicPr>
          <p:cNvPr id="8204" name="Picture 12" descr="j028327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857760"/>
            <a:ext cx="1428760" cy="15716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Хлор и здоровье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3C52-CF37-439F-86D1-D666A8ABF986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AE9C7C-3A39-4E6F-A739-74ED17717ECB}" type="slidenum">
              <a:rPr lang="ru-RU"/>
              <a:pPr/>
              <a:t>5</a:t>
            </a:fld>
            <a:endParaRPr lang="ru-RU"/>
          </a:p>
        </p:txBody>
      </p:sp>
      <p:sp>
        <p:nvSpPr>
          <p:cNvPr id="11273" name="Rectangle 9"/>
          <p:cNvSpPr>
            <a:spLocks noGrp="1" noChangeArrowheads="1"/>
          </p:cNvSpPr>
          <p:nvPr>
            <p:ph sz="quarter" idx="1"/>
          </p:nvPr>
        </p:nvSpPr>
        <p:spPr>
          <a:xfrm>
            <a:off x="0" y="1447800"/>
            <a:ext cx="9144000" cy="4572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Содержание хлора в организме человека массой 70 кг — 95 грамм</a:t>
            </a:r>
          </a:p>
          <a:p>
            <a:pPr>
              <a:buFont typeface="Wingdings" pitchFamily="2" charset="2"/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 sz="1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Хлор назван от греческого хлорин – </a:t>
            </a:r>
          </a:p>
          <a:p>
            <a:pPr algn="ctr">
              <a:buFont typeface="Wingdings" pitchFamily="2" charset="2"/>
              <a:buNone/>
            </a:pPr>
            <a:r>
              <a:rPr lang="ru-RU" sz="18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светло-желтый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5334000"/>
            <a:ext cx="3200400" cy="3048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46038" tIns="46038" rIns="46038" bIns="46038" anchor="ctr"/>
          <a:lstStyle/>
          <a:p>
            <a:pPr algn="r"/>
            <a:endParaRPr kumimoji="1" lang="ru-RU" sz="2400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685800" y="56388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</a:pPr>
            <a:endParaRPr kumimoji="1" lang="ru-RU" sz="2000" b="1">
              <a:latin typeface="Arial" charset="0"/>
            </a:endParaRPr>
          </a:p>
        </p:txBody>
      </p:sp>
      <p:pic>
        <p:nvPicPr>
          <p:cNvPr id="11274" name="Picture 10" descr="j017811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500438"/>
            <a:ext cx="1714512" cy="30622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xfrm>
            <a:off x="428596" y="274638"/>
            <a:ext cx="8258204" cy="7969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Бром и здоровье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421C-78C6-4B86-AD5A-6261D603E952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43A6C-77C6-443E-8234-177855813440}" type="slidenum">
              <a:rPr lang="ru-RU"/>
              <a:pPr/>
              <a:t>6</a:t>
            </a:fld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Содержание брома в организме человека массой 70 кг —260 мг. Он находится в крови, мозге, печени, почках. Больше всего его в мозге. В гипофизе (мозговом придатке) брома в 2 5—50 раз больше, чем в крови, в 15—20 раз больше, чем в печени.</a:t>
            </a:r>
          </a:p>
          <a:p>
            <a:pPr>
              <a:buFont typeface="Wingdings" pitchFamily="2" charset="2"/>
              <a:buNone/>
            </a:pPr>
            <a:endParaRPr lang="ru-RU" sz="28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 sz="1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Бром от греческого </a:t>
            </a:r>
            <a:r>
              <a:rPr lang="ru-RU" sz="18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бромос</a:t>
            </a:r>
            <a:r>
              <a:rPr lang="ru-RU" sz="1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- зловоние</a:t>
            </a:r>
            <a:endParaRPr lang="ru-RU" sz="1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20" name="Picture 8" descr="j028274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285728"/>
            <a:ext cx="1143008" cy="14858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Йод и здоровье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185DE-B293-4227-A87F-A1D7C5334A62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4583B-3021-4779-8FE3-4FBC0EDD2E5E}" type="slidenum">
              <a:rPr lang="ru-RU"/>
              <a:pPr/>
              <a:t>7</a:t>
            </a:fld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Содержание </a:t>
            </a:r>
            <a:r>
              <a:rPr lang="ru-RU" sz="28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иода</a:t>
            </a: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в виде различных соединений в организме человека составляет 25—30 мг. </a:t>
            </a:r>
          </a:p>
          <a:p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Из этого количества 15 мг находится в щитовидной железе.</a:t>
            </a:r>
          </a:p>
          <a:p>
            <a:pPr>
              <a:buFont typeface="Wingdings" pitchFamily="2" charset="2"/>
              <a:buNone/>
            </a:pP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ru-RU" sz="2800" b="1" i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Иод</a:t>
            </a:r>
            <a:r>
              <a:rPr lang="ru-RU" sz="28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назван от греческого </a:t>
            </a:r>
            <a:r>
              <a:rPr lang="ru-RU" sz="2800" b="1" i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иоэйдэс</a:t>
            </a:r>
            <a:r>
              <a:rPr lang="ru-RU" sz="28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– цвет фиалки, фиолетовый</a:t>
            </a:r>
          </a:p>
        </p:txBody>
      </p:sp>
      <p:pic>
        <p:nvPicPr>
          <p:cNvPr id="36869" name="Picture 5" descr="j025441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357166"/>
            <a:ext cx="1500198" cy="1738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          </a:t>
            </a:r>
            <a:r>
              <a:rPr lang="ru-RU" sz="4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Десять полезных советов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11BFB-3933-4487-A1FF-E77E879E69D6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7094-4DD6-4786-B485-FDBDE216F890}" type="slidenum">
              <a:rPr lang="ru-RU"/>
              <a:pPr/>
              <a:t>8</a:t>
            </a:fld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2362200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dirty="0"/>
              <a:t>1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Носовые платки легче отстирываются, если замочить их на 2ч в холодной подсоленной воде (1 чайная ложка на 1 л воды).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2. Цветное белье не линяет, если его на несколько минут замочить в соленой воде.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З. Если вы стираете цветное белье в машине, добавьте в воду 2—З столовые ложки соли — вещи не полиняют, краски станут ярче.</a:t>
            </a:r>
          </a:p>
        </p:txBody>
      </p:sp>
      <p:pic>
        <p:nvPicPr>
          <p:cNvPr id="38916" name="Picture 4" descr="j028526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228600"/>
            <a:ext cx="1338241" cy="2133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7772400" cy="1143000"/>
          </a:xfrm>
        </p:spPr>
        <p:txBody>
          <a:bodyPr>
            <a:normAutofit/>
          </a:bodyPr>
          <a:lstStyle/>
          <a:p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Полезные советы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418C-F08F-4796-ACE1-130217D8CD03}" type="datetime1">
              <a:rPr lang="ru-RU"/>
              <a:pPr/>
              <a:t>08.11.2012</a:t>
            </a:fld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C41AD-2424-4EB6-A8DB-8FCA24B4AA84}" type="slidenum">
              <a:rPr lang="ru-RU"/>
              <a:pPr/>
              <a:t>9</a:t>
            </a:fld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Если к «подошве» утюга что-нибудь прилипло или она слегка заржавела, энергично потрите холодный утюг о рассыпанную на листе картона или плотной бумаги поваренную соль.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Если вы случайно пролили на ковер чернила, сейчас же бросьте на пятно горсть соли — соль вберет в себя чернила.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Чернильные пятна с ковра хорошо удаляются и соком лимона, но делать это нужно сразу.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9941" name="Picture 5" descr="j01991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643578"/>
            <a:ext cx="1000132" cy="1000132"/>
          </a:xfrm>
          <a:prstGeom prst="rect">
            <a:avLst/>
          </a:prstGeom>
          <a:noFill/>
        </p:spPr>
      </p:pic>
      <p:pic>
        <p:nvPicPr>
          <p:cNvPr id="39942" name="Picture 6" descr="j028372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376239"/>
            <a:ext cx="1571636" cy="12668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31</TotalTime>
  <Words>1052</Words>
  <PresentationFormat>Экран (4:3)</PresentationFormat>
  <Paragraphs>133</Paragraphs>
  <Slides>18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Справедливость</vt:lpstr>
      <vt:lpstr>ГАЛОГЕНЫ И ЗДОРОВЬЕ ЧЕЛОВЕКА  </vt:lpstr>
      <vt:lpstr>Содержание</vt:lpstr>
      <vt:lpstr>Слайд 3</vt:lpstr>
      <vt:lpstr> Фтор и здоровье</vt:lpstr>
      <vt:lpstr>Хлор и здоровье</vt:lpstr>
      <vt:lpstr>Бром и здоровье</vt:lpstr>
      <vt:lpstr>Йод и здоровье</vt:lpstr>
      <vt:lpstr>           Десять полезных советов</vt:lpstr>
      <vt:lpstr>Полезные советы</vt:lpstr>
      <vt:lpstr>Полезные советы</vt:lpstr>
      <vt:lpstr>                        Полезные советы</vt:lpstr>
      <vt:lpstr>             Биологическая роль фтора</vt:lpstr>
      <vt:lpstr>Слайд 13</vt:lpstr>
      <vt:lpstr>              Биологическая роль хлора</vt:lpstr>
      <vt:lpstr>             Биологическая роль брома</vt:lpstr>
      <vt:lpstr>Биологическая роль йода</vt:lpstr>
      <vt:lpstr>Кроссворд "Галогены"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ГАЛОГЕНЫ И ЗДОРОВЬЕ ЧЕЛОВЕКА  </dc:title>
  <dc:creator>nukri</dc:creator>
  <cp:lastModifiedBy>nukri</cp:lastModifiedBy>
  <cp:revision>5</cp:revision>
  <dcterms:created xsi:type="dcterms:W3CDTF">2012-11-08T16:56:56Z</dcterms:created>
  <dcterms:modified xsi:type="dcterms:W3CDTF">2012-11-08T17:44:30Z</dcterms:modified>
</cp:coreProperties>
</file>