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drawings/legacyDiagramText15.bin" ContentType="application/vnd.ms-office.legacyDiagramTex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rawings/legacyDiagramText8.bin" ContentType="application/vnd.ms-office.legacyDiagramText"/>
  <Override PartName="/ppt/drawings/legacyDiagramText9.bin" ContentType="application/vnd.ms-office.legacyDiagramText"/>
  <Override PartName="/ppt/drawings/legacyDiagramText13.bin" ContentType="application/vnd.ms-office.legacyDiagramText"/>
  <Override PartName="/ppt/drawings/legacyDiagramText14.bin" ContentType="application/vnd.ms-office.legacyDiagramText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rawings/legacyDiagramText6.bin" ContentType="application/vnd.ms-office.legacyDiagramText"/>
  <Override PartName="/ppt/drawings/legacyDiagramText7.bin" ContentType="application/vnd.ms-office.legacyDiagramText"/>
  <Override PartName="/ppt/drawings/legacyDiagramText11.bin" ContentType="application/vnd.ms-office.legacyDiagramText"/>
  <Override PartName="/ppt/drawings/legacyDiagramText12.bin" ContentType="application/vnd.ms-office.legacyDiagramText"/>
  <Override PartName="/ppt/drawings/legacyDiagramText4.bin" ContentType="application/vnd.ms-office.legacyDiagramText"/>
  <Override PartName="/ppt/drawings/legacyDiagramText5.bin" ContentType="application/vnd.ms-office.legacyDiagramText"/>
  <Override PartName="/ppt/drawings/legacyDiagramText10.bin" ContentType="application/vnd.ms-office.legacyDiagramTex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rawings/legacyDiagramText1.bin" ContentType="application/vnd.ms-office.legacyDiagramText"/>
  <Override PartName="/ppt/drawings/legacyDiagramText2.bin" ContentType="application/vnd.ms-office.legacyDiagramText"/>
  <Override PartName="/ppt/drawings/legacyDiagramText3.bin" ContentType="application/vnd.ms-office.legacyDiagramText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69" r:id="rId2"/>
    <p:sldId id="257" r:id="rId3"/>
    <p:sldId id="258" r:id="rId4"/>
    <p:sldId id="264" r:id="rId5"/>
    <p:sldId id="265" r:id="rId6"/>
    <p:sldId id="270" r:id="rId7"/>
    <p:sldId id="266" r:id="rId8"/>
    <p:sldId id="262" r:id="rId9"/>
    <p:sldId id="267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13" Type="http://schemas.microsoft.com/office/2006/relationships/legacyDiagramText" Target="legacyDiagramText13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5" Type="http://schemas.microsoft.com/office/2006/relationships/legacyDiagramText" Target="legacyDiagramText1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Relationship Id="rId14" Type="http://schemas.microsoft.com/office/2006/relationships/legacyDiagramText" Target="legacyDiagramText1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99FC4D64-E68B-4B69-96A9-E4E9ABFD1A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C40BDB98-64F1-4964-8B47-1FBDC8B27C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7" r:id="rId13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elskoe-hozajstvo-rasprostranenie-v-mi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71546"/>
            <a:ext cx="9143999" cy="57864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400" b="1" dirty="0" smtClean="0">
                <a:ln/>
                <a:solidFill>
                  <a:schemeClr val="accent3"/>
                </a:solidFill>
              </a:rPr>
              <a:t>География растениеводства и животноводства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72206"/>
            <a:ext cx="914400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3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02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501354" y="857232"/>
            <a:ext cx="749808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Rectangle 4"/>
          <p:cNvSpPr txBox="1">
            <a:spLocks noRot="1" noChangeArrowheads="1"/>
          </p:cNvSpPr>
          <p:nvPr/>
        </p:nvSpPr>
        <p:spPr>
          <a:xfrm>
            <a:off x="0" y="1"/>
            <a:ext cx="8964613" cy="1643050"/>
          </a:xfrm>
          <a:prstGeom prst="rect">
            <a:avLst/>
          </a:prstGeom>
        </p:spPr>
        <p:txBody>
          <a:bodyPr anchor="ctr"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Сельское хозяйство – основное звено мирового агропромышленного комплекса. В нём занято свыше 46% всего экономически активного населения мира.</a:t>
            </a: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9525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Удельный вес работающих в сельском хозяйстве в численности ЭАН, %.</a:t>
            </a:r>
          </a:p>
        </p:txBody>
      </p:sp>
      <p:graphicFrame>
        <p:nvGraphicFramePr>
          <p:cNvPr id="12296" name="Object 8"/>
          <p:cNvGraphicFramePr>
            <a:graphicFrameLocks noChangeAspect="1"/>
          </p:cNvGraphicFramePr>
          <p:nvPr>
            <p:ph type="chart" idx="1"/>
          </p:nvPr>
        </p:nvGraphicFramePr>
        <p:xfrm>
          <a:off x="184150" y="1335088"/>
          <a:ext cx="8812213" cy="5137150"/>
        </p:xfrm>
        <a:graphic>
          <a:graphicData uri="http://schemas.openxmlformats.org/presentationml/2006/ole">
            <p:oleObj spid="_x0000_s2050" name="Диаграмма" r:id="rId3" imgW="8839260" imgH="5152935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OleChart spid="122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rganization Chart 2"/>
          <p:cNvGraphicFramePr>
            <a:graphicFrameLocks/>
          </p:cNvGraphicFramePr>
          <p:nvPr/>
        </p:nvGraphicFramePr>
        <p:xfrm>
          <a:off x="0" y="0"/>
          <a:ext cx="9144000" cy="6418263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179388" y="188913"/>
            <a:ext cx="8666162" cy="64087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800" b="1" i="0" u="none" strike="noStrike" kern="120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В растениеводстве зерновые культуры – это основа сельского хозяйства, они занимают 45% всех обрабатываемых земель. Зерновое хозяйство представлено тремя основными культурами: пшеницей (30%), рисом (28%) и кукурузой (25%), которые дают 80% валового сбора зерновых культур.						Помимо зерновых культур в мире используются масличные, клубнеподобные, сахароносные, тонизирующие, овощные, плодовые культуры.						Из непродовольственных культур нужно выделить хлопчатник, лён и каучук.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6491288"/>
            <a:ext cx="183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FF"/>
                </a:solidFill>
              </a:rPr>
              <a:t>2010 г.</a:t>
            </a:r>
          </a:p>
        </p:txBody>
      </p:sp>
      <p:pic>
        <p:nvPicPr>
          <p:cNvPr id="7" name="Рисунок 6" descr="4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Rot="1" noChangeArrowheads="1"/>
          </p:cNvSpPr>
          <p:nvPr/>
        </p:nvSpPr>
        <p:spPr>
          <a:xfrm>
            <a:off x="179388" y="188913"/>
            <a:ext cx="8785225" cy="6408737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800" b="1" i="0" u="none" strike="noStrike" kern="120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Животноводство – ведущая отрасль сельского хозяйства большинства развитых стран. Здесь оно носит интенсивный характер, в то время как в развивающихся странах оно малопродуктивно и развивается экстенсивно. Общее поголовье скота – 4,5 млрд. голов.						Крупный рогатый скот (1,3 млрд. голов) даёт почти всё молоко и 27% мяса. Свиноводство (0,95 млрд. голов) даёт 40% мясной продукции, тяготеет к густонаселённым районам. Овцеводство (1,1 млрд. голов) даёт мясо и шерсть.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476250"/>
          </a:xfrm>
        </p:spPr>
        <p:txBody>
          <a:bodyPr/>
          <a:lstStyle/>
          <a:p>
            <a:r>
              <a:rPr lang="ru-RU" sz="2400" dirty="0"/>
              <a:t>География растениеводства и животноводства</a:t>
            </a:r>
          </a:p>
        </p:txBody>
      </p:sp>
      <p:graphicFrame>
        <p:nvGraphicFramePr>
          <p:cNvPr id="21571" name="Group 67"/>
          <p:cNvGraphicFramePr>
            <a:graphicFrameLocks noGrp="1"/>
          </p:cNvGraphicFramePr>
          <p:nvPr>
            <p:ph type="tbl" idx="1"/>
          </p:nvPr>
        </p:nvGraphicFramePr>
        <p:xfrm>
          <a:off x="250825" y="476250"/>
          <a:ext cx="8594725" cy="6367463"/>
        </p:xfrm>
        <a:graphic>
          <a:graphicData uri="http://schemas.openxmlformats.org/drawingml/2006/table">
            <a:tbl>
              <a:tblPr/>
              <a:tblGrid>
                <a:gridCol w="2520950"/>
                <a:gridCol w="3208338"/>
                <a:gridCol w="2865437"/>
              </a:tblGrid>
              <a:tr h="654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Название центра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Главные культурные растения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Домашние животные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Средиземноморье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Ячмень, лён, виноград, апельсин, оливки, финики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Коза, овца, крупный рогатый скот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Юго-Западная Азия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Пшеница, рожь, ячмень, овёс, конопля, горох, свёкла, виноград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Крупный рогатый скот, лошадь, верблюд, коза, утка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Южная Азия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Рис, пшеница, сахарный тростник, хлопок, чай, кокосовая пальма.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Буйвол, зебу, утка, гусь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Восточная Азия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Рис, соя, гаолян, ячмень, просо, персик, абрикос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Як, свинья, тутовый шелкопряд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Юго-Восточная Азия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Рис, ямс, таро, саго, банан, сахарный тростник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Свинья, курица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Эфиопский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Пшеница, ячмень, сорго, кофе, просо, хлопок, банан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Верблюд-дромадер, осёл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Западная Африка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Рис, просо, ямс, масляная пальма, арбуз, дыня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Свинья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Центральная Африка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Кукуруза, маниок, батат, какао, арахис, сизаль, хлопок, табак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Индюк, кролик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Анды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Кукуруза, картофель, горох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Альпака, лама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250825" y="333375"/>
            <a:ext cx="8594725" cy="619125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800" b="1" i="0" u="none" strike="noStrike" kern="120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Главный признак, характерный для современного сельского хозяйства – специализация на производстве одного или нескольких видов продукции. Сейчас в сельском хозяйстве увеличивается количество высокоспециализированных предприятий (ферм) и сельскохозяйственных районов. Расширение товарных отношений, обеспечение производства достижениями транспорта и высоких технологий в результате географического разделения труда обусловили выход сельского хозяйства за пределы отдельных стран, поднятие его на глобальный уровень.</a:t>
            </a:r>
            <a:endParaRPr kumimoji="0" lang="ru-RU" sz="28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</TotalTime>
  <Words>418</Words>
  <PresentationFormat>Экран 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Солнцестояние</vt:lpstr>
      <vt:lpstr>Диаграмма</vt:lpstr>
      <vt:lpstr>Слайд 1</vt:lpstr>
      <vt:lpstr>Слайд 2</vt:lpstr>
      <vt:lpstr>Удельный вес работающих в сельском хозяйстве в численности ЭАН, %.</vt:lpstr>
      <vt:lpstr>Слайд 4</vt:lpstr>
      <vt:lpstr>Слайд 5</vt:lpstr>
      <vt:lpstr>Слайд 6</vt:lpstr>
      <vt:lpstr>Слайд 7</vt:lpstr>
      <vt:lpstr>География растениеводства и животноводства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5</cp:revision>
  <dcterms:created xsi:type="dcterms:W3CDTF">2012-11-08T18:16:01Z</dcterms:created>
  <dcterms:modified xsi:type="dcterms:W3CDTF">2012-11-08T18:50:23Z</dcterms:modified>
</cp:coreProperties>
</file>