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3571868" cy="1435100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«Флора»</a:t>
            </a:r>
            <a:br>
              <a:rPr lang="ru-RU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скульптура Джузеппе </a:t>
            </a:r>
            <a:r>
              <a:rPr lang="ru-RU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Вольпини</a:t>
            </a:r>
            <a:endParaRPr lang="ru-RU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075" name="Текст 7"/>
          <p:cNvSpPr>
            <a:spLocks noGrp="1"/>
          </p:cNvSpPr>
          <p:nvPr>
            <p:ph type="body" sz="half" idx="2"/>
          </p:nvPr>
        </p:nvSpPr>
        <p:spPr>
          <a:xfrm>
            <a:off x="0" y="1435100"/>
            <a:ext cx="3465513" cy="54229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C000"/>
                </a:solidFill>
                <a:latin typeface="Segoe Print" pitchFamily="2" charset="0"/>
              </a:rPr>
              <a:t>Флора (</a:t>
            </a:r>
            <a:r>
              <a:rPr lang="ru-RU" sz="1800" dirty="0" err="1" smtClean="0">
                <a:solidFill>
                  <a:srgbClr val="FFC000"/>
                </a:solidFill>
                <a:latin typeface="Segoe Print" pitchFamily="2" charset="0"/>
              </a:rPr>
              <a:t>Flora</a:t>
            </a:r>
            <a:r>
              <a:rPr lang="ru-RU" sz="1800" dirty="0" smtClean="0">
                <a:solidFill>
                  <a:srgbClr val="FFC000"/>
                </a:solidFill>
                <a:latin typeface="Segoe Print" pitchFamily="2" charset="0"/>
              </a:rPr>
              <a:t> от </a:t>
            </a:r>
            <a:r>
              <a:rPr lang="ru-RU" sz="1800" dirty="0" err="1" smtClean="0">
                <a:solidFill>
                  <a:srgbClr val="FFC000"/>
                </a:solidFill>
                <a:latin typeface="Segoe Print" pitchFamily="2" charset="0"/>
              </a:rPr>
              <a:t>floris</a:t>
            </a:r>
            <a:r>
              <a:rPr lang="ru-RU" sz="1800" dirty="0" smtClean="0">
                <a:solidFill>
                  <a:srgbClr val="FFC000"/>
                </a:solidFill>
                <a:latin typeface="Segoe Print" pitchFamily="2" charset="0"/>
              </a:rPr>
              <a:t> - цветок) – великая богиня растительности, садов и всякого цветения. Ее даже называли «матерью цветов». Пока богиня не приняла власть над землей, земля была одноцветна и пуста. Но Флора бросила в почву первые семена, и земля покрылась ярким нарядом. Ей подчинены хлебные поля и виноградники, оливковые рощи, медоносные долины и пасеки, плодовые сады и цветущие луга.</a:t>
            </a:r>
          </a:p>
        </p:txBody>
      </p:sp>
      <p:pic>
        <p:nvPicPr>
          <p:cNvPr id="3076" name="Picture 2" descr="Файл:Nymphenburg-Kaskade-Statue-2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0"/>
            <a:ext cx="5715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2" descr="Никола Пуссен. Триумф Флоры. Около 1627-1629 гг. Лув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285728"/>
            <a:ext cx="72866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Триумф Флоры</a:t>
            </a:r>
            <a:b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Никола Пуссен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Текст 6"/>
          <p:cNvSpPr>
            <a:spLocks noGrp="1"/>
          </p:cNvSpPr>
          <p:nvPr>
            <p:ph type="body" sz="half" idx="2"/>
          </p:nvPr>
        </p:nvSpPr>
        <p:spPr>
          <a:xfrm>
            <a:off x="6000760" y="0"/>
            <a:ext cx="314324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Нимфа Летнего сада (Флора)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Т.Квеллиниус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 </a:t>
            </a:r>
          </a:p>
        </p:txBody>
      </p:sp>
      <p:pic>
        <p:nvPicPr>
          <p:cNvPr id="13315" name="Picture 2" descr="Нимфа Летнего сада. Скульптура Летнего сада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39688"/>
            <a:ext cx="6072197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http://i047.radikal.ru/1112/37/82cd1bd536f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Всем известный итальянский город Флоренция назван именно в честь богини плодородия и цветения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7"/>
          <p:cNvSpPr>
            <a:spLocks noGrp="1"/>
          </p:cNvSpPr>
          <p:nvPr>
            <p:ph type="title"/>
          </p:nvPr>
        </p:nvSpPr>
        <p:spPr>
          <a:xfrm>
            <a:off x="0" y="0"/>
            <a:ext cx="3714744" cy="1435100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«Флора». </a:t>
            </a:r>
            <a:br>
              <a:rPr lang="ru-RU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Картина  Луизы </a:t>
            </a:r>
            <a:r>
              <a:rPr lang="ru-RU" sz="28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Виже</a:t>
            </a:r>
            <a:r>
              <a:rPr lang="ru-RU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 </a:t>
            </a:r>
            <a:r>
              <a:rPr lang="ru-RU" sz="28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Лебрён</a:t>
            </a:r>
            <a:endParaRPr lang="ru-RU" sz="280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9" name="Picture 4" descr="Файл:Lebr02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643306" y="0"/>
            <a:ext cx="5500694" cy="6858000"/>
          </a:xfrm>
          <a:noFill/>
        </p:spPr>
      </p:pic>
      <p:sp>
        <p:nvSpPr>
          <p:cNvPr id="4100" name="Текст 3"/>
          <p:cNvSpPr>
            <a:spLocks noGrp="1"/>
          </p:cNvSpPr>
          <p:nvPr>
            <p:ph type="body" sz="half" idx="2"/>
          </p:nvPr>
        </p:nvSpPr>
        <p:spPr>
          <a:xfrm>
            <a:off x="0" y="1435100"/>
            <a:ext cx="3643306" cy="54229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000" dirty="0" smtClean="0">
                <a:solidFill>
                  <a:srgbClr val="FFC000"/>
                </a:solidFill>
                <a:latin typeface="Segoe Print" pitchFamily="2" charset="0"/>
              </a:rPr>
              <a:t>Власть Флоры распространялась и на мир людей, и она стала покровительницей юношества и девичества, в которых цветут ее юные силы. Флора владела и особым цветком, чье прикосновение обеспечивало рождение нового растения, детеныша животного или же ребенка. Или же божества.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3306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Весна. </a:t>
            </a:r>
            <a:r>
              <a:rPr lang="ru-RU" sz="28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Художник </a:t>
            </a:r>
            <a:r>
              <a:rPr lang="ru-RU" sz="2800" b="1" i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Сандро</a:t>
            </a:r>
            <a:r>
              <a:rPr lang="ru-RU" sz="28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Боттичелли</a:t>
            </a:r>
            <a:endParaRPr lang="ru-RU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3" name="Picture 2" descr="http://www.anaharsis.ru/semiot/art_m/Botti/bot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714356"/>
            <a:ext cx="9143999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703" y="2967335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3465513" cy="1435100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Зефир, </a:t>
            </a:r>
            <a:r>
              <a:rPr lang="ru-RU" i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Хлоя</a:t>
            </a:r>
            <a:r>
              <a:rPr lang="ru-RU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и Флора. </a:t>
            </a: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Фрагмент картины</a:t>
            </a:r>
            <a:br>
              <a:rPr lang="ru-RU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С. Боттичелли «Весна»</a:t>
            </a:r>
            <a:endParaRPr lang="ru-RU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147" name="Текст 5"/>
          <p:cNvSpPr>
            <a:spLocks noGrp="1"/>
          </p:cNvSpPr>
          <p:nvPr>
            <p:ph type="body" sz="half" idx="2"/>
          </p:nvPr>
        </p:nvSpPr>
        <p:spPr>
          <a:xfrm>
            <a:off x="0" y="1435100"/>
            <a:ext cx="3465513" cy="54229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ru-RU" sz="1800" dirty="0" smtClean="0"/>
          </a:p>
          <a:p>
            <a:r>
              <a:rPr lang="ru-RU" sz="1800" dirty="0" smtClean="0">
                <a:solidFill>
                  <a:srgbClr val="FFC000"/>
                </a:solidFill>
                <a:latin typeface="Segoe Print" pitchFamily="2" charset="0"/>
              </a:rPr>
              <a:t>Композиция  картины представляет собой группу античных мифологических персонажей, состоящую из девяти фигур расположившуюся на цветущей лужайке под кронами апельсиновых деревьев. Число девять, одно из древнейших магических чисел, связанных не только с мифологической моделью мира, но и с идеей рождения.</a:t>
            </a:r>
          </a:p>
        </p:txBody>
      </p:sp>
      <p:pic>
        <p:nvPicPr>
          <p:cNvPr id="6148" name="Picture 2" descr="http://www.anaharsis.ru/semiot/art_m/Botti/bot012a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0"/>
            <a:ext cx="592932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Текст 8"/>
          <p:cNvSpPr>
            <a:spLocks noGrp="1"/>
          </p:cNvSpPr>
          <p:nvPr>
            <p:ph type="body" sz="half" idx="2"/>
          </p:nvPr>
        </p:nvSpPr>
        <p:spPr>
          <a:xfrm>
            <a:off x="0" y="6215082"/>
            <a:ext cx="9144000" cy="642918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Флора – Весна священная. 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Фрагмент картины С. Боттичелли «Весна»</a:t>
            </a:r>
            <a:endParaRPr lang="ru-RU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172" name="Picture 2" descr="http://www.anaharsis.ru/semiot/art_m/Botti/bot0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21508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4286248" cy="1435100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Флора</a:t>
            </a:r>
            <a:r>
              <a:rPr lang="ru-RU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8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Эвелин</a:t>
            </a:r>
            <a:r>
              <a:rPr lang="ru-RU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деМорган</a:t>
            </a:r>
            <a:endParaRPr lang="ru-RU" sz="280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195" name="Текст 3"/>
          <p:cNvSpPr>
            <a:spLocks noGrp="1"/>
          </p:cNvSpPr>
          <p:nvPr>
            <p:ph type="body" sz="half" idx="2"/>
          </p:nvPr>
        </p:nvSpPr>
        <p:spPr>
          <a:xfrm>
            <a:off x="0" y="1435100"/>
            <a:ext cx="4286248" cy="54229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C000"/>
                </a:solidFill>
                <a:latin typeface="Segoe Print" pitchFamily="2" charset="0"/>
              </a:rPr>
              <a:t>Помимо всего прочего, Флора также является покровительницей и богиней весны, на равнее с другой великой римской богиней – Венерой. В целом власть Флоры ограничивается полями, садами и лугами.</a:t>
            </a:r>
          </a:p>
        </p:txBody>
      </p:sp>
      <p:pic>
        <p:nvPicPr>
          <p:cNvPr id="8196" name="Picture 2" descr="Файл:EvelyndeMorg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0"/>
            <a:ext cx="48577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465513" cy="1435100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Флора.</a:t>
            </a:r>
            <a:br>
              <a:rPr lang="ru-RU" sz="2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Рембрандт, </a:t>
            </a:r>
            <a:r>
              <a:rPr lang="ru-RU" sz="24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Харменс</a:t>
            </a:r>
            <a:r>
              <a:rPr lang="ru-RU" sz="2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ван</a:t>
            </a:r>
            <a:r>
              <a:rPr lang="ru-RU" sz="2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Рейн </a:t>
            </a:r>
          </a:p>
        </p:txBody>
      </p:sp>
      <p:sp>
        <p:nvSpPr>
          <p:cNvPr id="9219" name="Текст 3"/>
          <p:cNvSpPr>
            <a:spLocks noGrp="1"/>
          </p:cNvSpPr>
          <p:nvPr>
            <p:ph type="body" sz="half" idx="2"/>
          </p:nvPr>
        </p:nvSpPr>
        <p:spPr>
          <a:xfrm>
            <a:off x="0" y="1435100"/>
            <a:ext cx="3465513" cy="54229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000" dirty="0" smtClean="0"/>
              <a:t>Б</a:t>
            </a:r>
            <a:r>
              <a:rPr lang="ru-RU" sz="2000" dirty="0" smtClean="0">
                <a:solidFill>
                  <a:srgbClr val="FFC000"/>
                </a:solidFill>
                <a:latin typeface="Segoe Print" pitchFamily="2" charset="0"/>
              </a:rPr>
              <a:t>огиня Флора подобна присутствующим в мифологии многих народов божествам умирающей и возрождающейся природы, покровительствующим земледелию или растительности в целом. Такие боги обычны для мифологий и религий народов, живущих или живших на территориях, для природы которых характерна сезонность.</a:t>
            </a:r>
          </a:p>
        </p:txBody>
      </p:sp>
      <p:pic>
        <p:nvPicPr>
          <p:cNvPr id="9220" name="Picture 2" descr="Флора -  Рембрандт   - 800x6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0"/>
            <a:ext cx="57150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3508375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>
            <a:normAutofit fontScale="700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100" dirty="0" smtClean="0">
                <a:solidFill>
                  <a:srgbClr val="FFC000"/>
                </a:solidFill>
                <a:latin typeface="Segoe Print" pitchFamily="2" charset="0"/>
              </a:rPr>
              <a:t>Флора – богиня всего самого прекрасного, что есть в природе: цветения цветов, садов, колосьев. Сама она изображалась художниками и скульпторами в виде грациозной красавицы, естественной, как все, что она собой олицетворяет: венок из цветов и колосьев путается в ее длинных волнистых волосах; великолепная фигура лишь немного скрыта под полупрозрачной одеждой; на ярком лице – задорная призывная улыбка.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>
              <a:solidFill>
                <a:srgbClr val="FFFF00"/>
              </a:solidFill>
            </a:endParaRPr>
          </a:p>
        </p:txBody>
      </p:sp>
      <p:pic>
        <p:nvPicPr>
          <p:cNvPr id="10243" name="Picture 2" descr="Картинка 19 из 15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0"/>
            <a:ext cx="56435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786446" y="6858000"/>
            <a:ext cx="5486400" cy="1204934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Флора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Тициан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Веччелиою</a:t>
            </a:r>
            <a:endParaRPr lang="ru-RU" sz="3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1267" name="Picture 2" descr="Файл:00-03-352-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sp>
        <p:nvSpPr>
          <p:cNvPr id="6" name="Текст 6"/>
          <p:cNvSpPr txBox="1">
            <a:spLocks/>
          </p:cNvSpPr>
          <p:nvPr/>
        </p:nvSpPr>
        <p:spPr>
          <a:xfrm>
            <a:off x="1857356" y="5429264"/>
            <a:ext cx="5486400" cy="12049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Флора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Тициан </a:t>
            </a:r>
            <a:r>
              <a:rPr kumimoji="0" lang="ru-RU" sz="3600" b="1" i="0" u="none" strike="noStrike" kern="1200" cap="none" spc="0" normalizeH="0" baseline="0" noProof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Веччелиою</a:t>
            </a:r>
            <a:endParaRPr kumimoji="0" lang="ru-RU" sz="3600" b="1" i="0" u="none" strike="noStrike" kern="1200" cap="none" spc="0" normalizeH="0" baseline="0" noProof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361</Words>
  <PresentationFormat>Экран (4:3)</PresentationFormat>
  <Paragraphs>22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«Флора» скульптура Джузеппе Вольпини</vt:lpstr>
      <vt:lpstr>«Флора».  Картина  Луизы Виже- Лебрён</vt:lpstr>
      <vt:lpstr>Весна. Художник Сандро Боттичелли</vt:lpstr>
      <vt:lpstr>Зефир, Хлоя и Флора.  Фрагмент картины  С. Боттичелли «Весна»</vt:lpstr>
      <vt:lpstr>Слайд 5</vt:lpstr>
      <vt:lpstr>Флора Эвелин деМорган</vt:lpstr>
      <vt:lpstr>Флора. Рембрандт, Харменс ван Рейн 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«Флора» скульптура Джузеппе Вольпини</dc:title>
  <dc:creator>nukri</dc:creator>
  <cp:lastModifiedBy>nukri</cp:lastModifiedBy>
  <cp:revision>4</cp:revision>
  <dcterms:created xsi:type="dcterms:W3CDTF">2012-11-16T17:09:18Z</dcterms:created>
  <dcterms:modified xsi:type="dcterms:W3CDTF">2012-11-16T17:41:22Z</dcterms:modified>
</cp:coreProperties>
</file>