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7" r:id="rId3"/>
    <p:sldId id="262" r:id="rId4"/>
    <p:sldId id="263" r:id="rId5"/>
    <p:sldId id="257" r:id="rId6"/>
    <p:sldId id="258" r:id="rId7"/>
    <p:sldId id="259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4844B0A-672D-4FD7-B46B-F72107AC55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Теорема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Виета</a:t>
            </a:r>
            <a:endParaRPr lang="ru-RU" sz="5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___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0056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15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arabol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90760_Portrety_dlya_kabineta_matematik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5072065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29190" y="0"/>
            <a:ext cx="4214810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Франсуа Виет (1540–1603) родился во Франции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>
              <a:lnSpc>
                <a:spcPct val="90000"/>
              </a:lnSpc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Разработал почти всю элементарную алгебру; </a:t>
            </a: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ввёл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алгебру буквенные обозначения и построил первое буквенное исчисление.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14356"/>
            <a:ext cx="9144000" cy="3075007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Wingdings" pitchFamily="2" charset="2"/>
              <a:buChar char="ь"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Если </a:t>
            </a:r>
            <a:r>
              <a:rPr lang="en-U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x</a:t>
            </a:r>
            <a:r>
              <a:rPr lang="en-US" sz="3600" b="1" baseline="-25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en-U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  <a:r>
              <a:rPr lang="en-U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x</a:t>
            </a:r>
            <a:r>
              <a:rPr lang="en-US" sz="3600" b="1" baseline="-25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– корни квадратного уравнения </a:t>
            </a:r>
            <a:r>
              <a:rPr lang="en-U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x</a:t>
            </a:r>
            <a:r>
              <a:rPr lang="en-US" sz="3600" b="1" baseline="30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r>
              <a:rPr lang="en-U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+px+q=0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то </a:t>
            </a:r>
            <a:r>
              <a:rPr lang="en-U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x</a:t>
            </a:r>
            <a:r>
              <a:rPr lang="en-US" sz="3600" b="1" baseline="-25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en-U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+x</a:t>
            </a:r>
            <a:r>
              <a:rPr lang="en-US" sz="3600" b="1" baseline="-25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r>
              <a:rPr lang="en-U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=-p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а </a:t>
            </a:r>
            <a:r>
              <a:rPr lang="en-U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x</a:t>
            </a:r>
            <a:r>
              <a:rPr lang="en-US" sz="3600" b="1" baseline="-25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rial" charset="0"/>
              </a:rPr>
              <a:t>∙</a:t>
            </a:r>
            <a:r>
              <a:rPr lang="en-U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x</a:t>
            </a:r>
            <a:r>
              <a:rPr lang="en-US" sz="3600" b="1" baseline="-250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=</a:t>
            </a:r>
            <a:r>
              <a:rPr lang="en-U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q.</a:t>
            </a:r>
            <a:endParaRPr lang="ru-RU" sz="3600" b="1" baseline="-250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0" y="3714752"/>
            <a:ext cx="9144000" cy="314324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None/>
            </a:pPr>
            <a:r>
              <a:rPr lang="en-US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</a:t>
            </a:r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помощью теоремы Виета можно выразить коэффициенты квадратного уравнения через его корни.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Формулировка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628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9" grpId="0" build="p" autoUpdateAnimBg="0"/>
      <p:bldP spid="162820" grpId="0" animBg="1" autoUpdateAnimBg="0"/>
      <p:bldP spid="162820" grpId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063625"/>
          </a:xfrm>
          <a:noFill/>
          <a:ln>
            <a:solidFill>
              <a:schemeClr val="accent2"/>
            </a:solidFill>
          </a:ln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Доказательство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28775"/>
            <a:ext cx="8686800" cy="100806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знаем, что при </a:t>
            </a: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</a:t>
            </a: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≥0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 charset="0"/>
              </a:rPr>
              <a:t>корни приведённого квадратного уравнения находятся по формуле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rial" charset="0"/>
            </a:endParaRPr>
          </a:p>
        </p:txBody>
      </p:sp>
      <p:pic>
        <p:nvPicPr>
          <p:cNvPr id="165898" name="Picture 10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610350" y="2586038"/>
            <a:ext cx="114300" cy="215900"/>
          </a:xfrm>
          <a:noFill/>
          <a:ln/>
        </p:spPr>
      </p:pic>
      <p:pic>
        <p:nvPicPr>
          <p:cNvPr id="165907" name="Picture 19" descr="Ф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2420938"/>
            <a:ext cx="3286125" cy="1076325"/>
          </a:xfrm>
          <a:prstGeom prst="rect">
            <a:avLst/>
          </a:prstGeom>
          <a:noFill/>
        </p:spPr>
      </p:pic>
      <p:pic>
        <p:nvPicPr>
          <p:cNvPr id="165909" name="Picture 21" descr="Рисунок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37063"/>
            <a:ext cx="9143999" cy="1952625"/>
          </a:xfrm>
          <a:prstGeom prst="rect">
            <a:avLst/>
          </a:prstGeom>
          <a:noFill/>
        </p:spPr>
      </p:pic>
      <p:sp>
        <p:nvSpPr>
          <p:cNvPr id="165911" name="Text Box 23"/>
          <p:cNvSpPr txBox="1">
            <a:spLocks noChangeArrowheads="1"/>
          </p:cNvSpPr>
          <p:nvPr/>
        </p:nvSpPr>
        <p:spPr bwMode="auto">
          <a:xfrm>
            <a:off x="8748713" y="5661025"/>
            <a:ext cx="282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.</a:t>
            </a:r>
          </a:p>
        </p:txBody>
      </p:sp>
      <p:sp>
        <p:nvSpPr>
          <p:cNvPr id="165912" name="Text Box 24"/>
          <p:cNvSpPr txBox="1">
            <a:spLocks noChangeArrowheads="1"/>
          </p:cNvSpPr>
          <p:nvPr/>
        </p:nvSpPr>
        <p:spPr bwMode="auto">
          <a:xfrm>
            <a:off x="5867400" y="2708275"/>
            <a:ext cx="282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/>
              <a:t>.</a:t>
            </a:r>
          </a:p>
        </p:txBody>
      </p:sp>
      <p:sp>
        <p:nvSpPr>
          <p:cNvPr id="165913" name="Rectangle 25"/>
          <p:cNvSpPr>
            <a:spLocks noChangeArrowheads="1"/>
          </p:cNvSpPr>
          <p:nvPr/>
        </p:nvSpPr>
        <p:spPr bwMode="auto">
          <a:xfrm>
            <a:off x="468313" y="3500438"/>
            <a:ext cx="84343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5"/>
              </a:buBlip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Теперь выполним</a:t>
            </a: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алгеб</a:t>
            </a:r>
            <a:r>
              <a:rPr lang="ru-RU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раические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преобразования – и теорема Виета доказана: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5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5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5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5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65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911" grpId="0"/>
      <p:bldP spid="165912" grpId="0"/>
      <p:bldP spid="1659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Ещё одно интересное соотношение – дискриминант уравнения равен квадрату разности его корней:</a:t>
            </a:r>
            <a:endParaRPr 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buFont typeface="Wingdings" pitchFamily="2" charset="2"/>
              <a:buNone/>
            </a:pP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D=(x</a:t>
            </a:r>
            <a:r>
              <a:rPr lang="en-US" sz="3600" b="1" spc="50" baseline="-250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-x</a:t>
            </a:r>
            <a:r>
              <a:rPr lang="en-US" sz="3600" b="1" spc="50" baseline="-250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  <a:r>
              <a:rPr lang="en-US" sz="3600" b="1" spc="50" baseline="300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3600" b="1" spc="50" baseline="-250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48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272129"/>
            <a:ext cx="9144000" cy="458587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Приведённое квадратное уравнение 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r>
              <a:rPr lang="en-US" sz="3200" b="1" spc="50" baseline="300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-7x+10=0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имеет корни 2 и 5. Их сумма равна 7, а произведение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10</a:t>
            </a:r>
          </a:p>
          <a:p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видим, что сумма корней равна второму коэффициенту с противоположным знаком, а произведение свободному члену.</a:t>
            </a:r>
          </a:p>
          <a:p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3999" cy="1206500"/>
          </a:xfrm>
          <a:noFill/>
          <a:ln>
            <a:solidFill>
              <a:schemeClr val="accent2"/>
            </a:solidFill>
          </a:ln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Посмотрим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 теорему Виета в действии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142</Words>
  <PresentationFormat>Экран 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Доказательство</vt:lpstr>
      <vt:lpstr>Слайд 7</vt:lpstr>
      <vt:lpstr>Посмотрим на теорему Виета в действии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nukri</dc:creator>
  <cp:lastModifiedBy>nukri</cp:lastModifiedBy>
  <cp:revision>7</cp:revision>
  <dcterms:created xsi:type="dcterms:W3CDTF">2012-11-15T20:42:36Z</dcterms:created>
  <dcterms:modified xsi:type="dcterms:W3CDTF">2012-11-15T21:43:55Z</dcterms:modified>
</cp:coreProperties>
</file>