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1" r:id="rId2"/>
    <p:sldId id="303" r:id="rId3"/>
    <p:sldId id="305" r:id="rId4"/>
    <p:sldId id="318" r:id="rId5"/>
    <p:sldId id="315" r:id="rId6"/>
    <p:sldId id="317" r:id="rId7"/>
    <p:sldId id="310" r:id="rId8"/>
    <p:sldId id="311" r:id="rId9"/>
    <p:sldId id="312" r:id="rId10"/>
    <p:sldId id="320" r:id="rId11"/>
    <p:sldId id="319" r:id="rId12"/>
    <p:sldId id="313" r:id="rId13"/>
    <p:sldId id="316" r:id="rId14"/>
    <p:sldId id="285" r:id="rId15"/>
    <p:sldId id="300" r:id="rId16"/>
    <p:sldId id="293" r:id="rId17"/>
    <p:sldId id="323" r:id="rId18"/>
    <p:sldId id="263" r:id="rId19"/>
    <p:sldId id="32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9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ndAc>
      <p:stSnd>
        <p:snd r:embed="rId13" name="chimes.wav" builtIn="1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nukri\Downloads\andrey_bandera_-_khuligan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694b0_13ce65b6_X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865813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Segoe Print" pitchFamily="2" charset="0"/>
              </a:rPr>
              <a:t> </a:t>
            </a: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Segoe Print" pitchFamily="2" charset="0"/>
              </a:rPr>
              <a:t>Сергей  Есенин</a:t>
            </a:r>
            <a: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Segoe Print" pitchFamily="2" charset="0"/>
              </a:rPr>
              <a:t> </a:t>
            </a:r>
            <a:r>
              <a:rPr lang="ka-GE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803807_kartina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"Моя лирика жива одной большой любовью к родине , чувство к родине - основное в моём творчестве"</a:t>
            </a: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795897"/>
            <a:ext cx="7286644" cy="206210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Есенин — 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сама свобода, вольность, жизнь. </a:t>
            </a:r>
            <a:endParaRPr lang="en-US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Каждое слово поэта — это сама жизнь. </a:t>
            </a: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 spd="med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986528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C000"/>
                </a:solidFill>
                <a:latin typeface="Segoe Print" pitchFamily="2" charset="0"/>
              </a:rPr>
              <a:t>Сергей Есенин, поэтическое сердце России, прожил яркую, короткую, как мгновение жизнь. Всего 30 лет.</a:t>
            </a:r>
          </a:p>
          <a:p>
            <a:r>
              <a:rPr lang="ru-RU" sz="2800" dirty="0" smtClean="0">
                <a:solidFill>
                  <a:srgbClr val="FFC000"/>
                </a:solidFill>
                <a:latin typeface="Segoe Print" pitchFamily="2" charset="0"/>
              </a:rPr>
              <a:t> Своим читателям он ставил богатое поэтическое наследство</a:t>
            </a:r>
            <a:r>
              <a:rPr lang="ka-GE" sz="2800" dirty="0" smtClean="0">
                <a:solidFill>
                  <a:srgbClr val="FFC000"/>
                </a:solidFill>
                <a:latin typeface="Segoe Print" pitchFamily="2" charset="0"/>
              </a:rPr>
              <a:t>.</a:t>
            </a:r>
          </a:p>
          <a:p>
            <a:r>
              <a:rPr lang="ru-RU" sz="2800" dirty="0" smtClean="0">
                <a:solidFill>
                  <a:srgbClr val="FFC000"/>
                </a:solidFill>
                <a:latin typeface="Segoe Print" pitchFamily="2" charset="0"/>
              </a:rPr>
              <a:t> Неиссякаемым чувством любви к России наполнено все творчество С.А. </a:t>
            </a:r>
            <a:br>
              <a:rPr lang="ru-RU" sz="2800" dirty="0" smtClean="0">
                <a:solidFill>
                  <a:srgbClr val="FFC000"/>
                </a:solidFill>
                <a:latin typeface="Segoe Print" pitchFamily="2" charset="0"/>
              </a:rPr>
            </a:br>
            <a:r>
              <a:rPr lang="ru-RU" sz="2800" dirty="0" smtClean="0">
                <a:solidFill>
                  <a:srgbClr val="FFC000"/>
                </a:solidFill>
                <a:latin typeface="Segoe Print" pitchFamily="2" charset="0"/>
              </a:rPr>
              <a:t>Есенина. </a:t>
            </a:r>
            <a:endParaRPr lang="ka-GE" sz="2800" dirty="0" smtClean="0">
              <a:solidFill>
                <a:srgbClr val="FFC000"/>
              </a:solidFill>
              <a:latin typeface="Segoe Print" pitchFamily="2" charset="0"/>
            </a:endParaRPr>
          </a:p>
          <a:p>
            <a:endParaRPr lang="ka-GE" sz="2800" dirty="0" smtClean="0">
              <a:solidFill>
                <a:srgbClr val="FFC000"/>
              </a:solidFill>
              <a:latin typeface="Segoe Print" pitchFamily="2" charset="0"/>
            </a:endParaRPr>
          </a:p>
          <a:p>
            <a:r>
              <a:rPr lang="ru-RU" sz="2800" dirty="0" smtClean="0">
                <a:solidFill>
                  <a:srgbClr val="FFC000"/>
                </a:solidFill>
                <a:latin typeface="Segoe Print" pitchFamily="2" charset="0"/>
              </a:rPr>
              <a:t>Тема Родины занимает центральное место в его лирике. </a:t>
            </a:r>
            <a:br>
              <a:rPr lang="ru-RU" sz="2800" dirty="0" smtClean="0">
                <a:solidFill>
                  <a:srgbClr val="FFC000"/>
                </a:solidFill>
                <a:latin typeface="Segoe Print" pitchFamily="2" charset="0"/>
              </a:rPr>
            </a:br>
            <a:r>
              <a:rPr lang="ru-RU" sz="2800" dirty="0" smtClean="0">
                <a:solidFill>
                  <a:srgbClr val="FFC000"/>
                </a:solidFill>
                <a:latin typeface="Segoe Print" pitchFamily="2" charset="0"/>
              </a:rPr>
              <a:t/>
            </a:r>
            <a:br>
              <a:rPr lang="ru-RU" sz="2800" dirty="0" smtClean="0">
                <a:solidFill>
                  <a:srgbClr val="FFC000"/>
                </a:solidFill>
                <a:latin typeface="Segoe Print" pitchFamily="2" charset="0"/>
              </a:rPr>
            </a:br>
            <a:r>
              <a:rPr lang="ru-RU" sz="2800" dirty="0" smtClean="0">
                <a:solidFill>
                  <a:srgbClr val="FFC000"/>
                </a:solidFill>
                <a:latin typeface="Segoe Print" pitchFamily="2" charset="0"/>
              </a:rPr>
              <a:t>В сердце Есенина с юных лет запала Россия, ее грустные песни, светлая печаль, сельская </a:t>
            </a:r>
            <a:br>
              <a:rPr lang="ru-RU" sz="2800" dirty="0" smtClean="0">
                <a:solidFill>
                  <a:srgbClr val="FFC000"/>
                </a:solidFill>
                <a:latin typeface="Segoe Print" pitchFamily="2" charset="0"/>
              </a:rPr>
            </a:br>
            <a:r>
              <a:rPr lang="ru-RU" sz="2800" dirty="0" smtClean="0">
                <a:solidFill>
                  <a:srgbClr val="FFC000"/>
                </a:solidFill>
                <a:latin typeface="Segoe Print" pitchFamily="2" charset="0"/>
              </a:rPr>
              <a:t>тишина, «деревня в ухабинах», низкие избенки, синева небес. </a:t>
            </a:r>
            <a:endParaRPr lang="ru-RU" sz="2800" dirty="0">
              <a:solidFill>
                <a:srgbClr val="FFC000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ransition spd="med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47897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К вершинам поэзии он поднялся из глубин народной жизни. Рязанские поля, мужики, косившие траву и сеявшие свой хлеб, были страной его детства. Мир народных образов окружал его с самого рождения:</a:t>
            </a:r>
            <a:endParaRPr lang="ka-GE" sz="2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/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ka-GE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“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Родился я с песнями в травном одеяле.</a:t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Зори меня вешние в радугу свивали.</a:t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Вырос я до зрелости, внук купальской ночи,</a:t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Сутепень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ru-RU" sz="2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колдовная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 счастье мне пророчит. </a:t>
            </a:r>
            <a:endParaRPr lang="ka-GE" sz="2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pPr algn="ctr"/>
            <a:endParaRPr lang="ka-GE" sz="2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pPr algn="ctr"/>
            <a:endParaRPr lang="ka-GE" sz="2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Россия - единственная любовь Есенина: </a:t>
            </a:r>
            <a:endParaRPr lang="ka-GE" sz="2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pPr algn="ctr"/>
            <a:endParaRPr lang="ka-GE" sz="2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" Чувство родины - основное в моём творчестве - оно всё, без неё ничего. Женщины, дети, дом, друзья, - всё это можно отдать другому, только не Россию, вне России не будет ничего: ни стихов, ни жизни, ни любви, ни славы".</a:t>
            </a: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 </a:t>
            </a:r>
          </a:p>
          <a:p>
            <a:pPr algn="ctr"/>
            <a:r>
              <a:rPr lang="ka-GE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 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 spd="med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ulagin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310550" y="2967335"/>
            <a:ext cx="522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Segoe Print" pitchFamily="2" charset="0"/>
              </a:rPr>
              <a:t>Есенину близки и до боли знакомы невзгоды крестьянской Руси. Поэт любит простых крестьян. На его взгляд, они самые счастливые жители России, потому что связаны с землей, солнцем, водой. Поэт благословляет древнейшие промыслы: </a:t>
            </a:r>
            <a:b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Segoe Print" pitchFamily="2" charset="0"/>
              </a:rPr>
            </a:b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Segoe Print" pitchFamily="2" charset="0"/>
              </a:rPr>
              <a:t>рыболовство и земледелие: </a:t>
            </a:r>
            <a:b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Segoe Print" pitchFamily="2" charset="0"/>
              </a:rPr>
            </a:b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Segoe Print" pitchFamily="2" charset="0"/>
              </a:rPr>
              <a:t/>
            </a:r>
            <a:b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Segoe Print" pitchFamily="2" charset="0"/>
              </a:rPr>
            </a:br>
            <a:endParaRPr lang="ka-GE" sz="2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Segoe Print" pitchFamily="2" charset="0"/>
            </a:endParaRPr>
          </a:p>
          <a:p>
            <a:endParaRPr lang="ka-GE" sz="2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Segoe Print" pitchFamily="2" charset="0"/>
            </a:endParaRPr>
          </a:p>
          <a:p>
            <a:endParaRPr lang="ka-GE" sz="2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Segoe Print" pitchFamily="2" charset="0"/>
            </a:endParaRPr>
          </a:p>
          <a:p>
            <a:endParaRPr lang="ka-GE" sz="2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Segoe Print" pitchFamily="2" charset="0"/>
            </a:endParaRPr>
          </a:p>
          <a:p>
            <a:endParaRPr lang="ka-GE" sz="2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Segoe Print" pitchFamily="2" charset="0"/>
            </a:endParaRPr>
          </a:p>
          <a:p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Segoe Print" pitchFamily="2" charset="0"/>
              </a:rPr>
              <a:t>Каждый труд благослови, удача! </a:t>
            </a:r>
            <a:b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Segoe Print" pitchFamily="2" charset="0"/>
              </a:rPr>
            </a:b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Segoe Print" pitchFamily="2" charset="0"/>
              </a:rPr>
              <a:t>Рыбаку — </a:t>
            </a:r>
            <a:b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Segoe Print" pitchFamily="2" charset="0"/>
              </a:rPr>
            </a:b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Segoe Print" pitchFamily="2" charset="0"/>
              </a:rPr>
              <a:t>чтоб с рыбой невода, </a:t>
            </a:r>
            <a:b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Segoe Print" pitchFamily="2" charset="0"/>
              </a:rPr>
            </a:b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Segoe Print" pitchFamily="2" charset="0"/>
              </a:rPr>
              <a:t>Пахарю — чтоб плуг его и кляча </a:t>
            </a:r>
            <a:b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Segoe Print" pitchFamily="2" charset="0"/>
              </a:rPr>
            </a:b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Segoe Print" pitchFamily="2" charset="0"/>
              </a:rPr>
              <a:t>Доставали хлеба </a:t>
            </a:r>
            <a:b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Segoe Print" pitchFamily="2" charset="0"/>
              </a:rPr>
            </a:b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Segoe Print" pitchFamily="2" charset="0"/>
              </a:rPr>
              <a:t>на года. </a:t>
            </a:r>
            <a:endParaRPr lang="ru-RU" sz="2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Segoe Print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23988" y="2967335"/>
            <a:ext cx="6960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Е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93105" y="2967335"/>
            <a:ext cx="3577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.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2576476_zaria_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535781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О Русь, взмахни крылами,</a:t>
            </a:r>
            <a:b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Поставь иную крепь!</a:t>
            </a:r>
            <a:b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Есенин всё больше верит в будущее страны .</a:t>
            </a:r>
            <a:r>
              <a:rPr lang="ka-GE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Есенинские стихи о ней звучат </a:t>
            </a:r>
            <a:b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как музыка, они помогают в трудные минуты, успокаивают и утешают душу :</a:t>
            </a:r>
          </a:p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/>
            </a:r>
            <a:b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Мне теперь по душе иное...</a:t>
            </a:r>
            <a:b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И в чахоточном свете луны</a:t>
            </a:r>
            <a:b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Через каменное и стальное</a:t>
            </a:r>
            <a:b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Вижу мощь я родной стороны.</a:t>
            </a:r>
            <a:endParaRPr lang="ka-GE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8494633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Любовь к родной земле не помешала поэту любить Украину, Грузию, их народу, их замечательных поэтов. </a:t>
            </a:r>
            <a:endParaRPr lang="en-US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ka-GE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ka-GE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“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Село! В душе моей покой. </a:t>
            </a:r>
            <a:endParaRPr lang="ka-GE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Село в </a:t>
            </a:r>
            <a:r>
              <a:rPr lang="ru-RU" sz="2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Украйне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 дорогой, </a:t>
            </a:r>
            <a:endParaRPr lang="ka-GE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И, полный сказок и чудес, </a:t>
            </a:r>
            <a:endParaRPr lang="ka-GE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Кругом села зеленый лес.</a:t>
            </a:r>
            <a:r>
              <a:rPr lang="ka-GE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” </a:t>
            </a:r>
          </a:p>
          <a:p>
            <a:endParaRPr lang="en-US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Прекрасные стихи родились на грузинской </a:t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земле: </a:t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/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ka-GE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“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Золото холодное луны, </a:t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Запах олеандра и левкоя. </a:t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Хорошо </a:t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бродить среди покоя </a:t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Голубой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 и ласковой страны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!</a:t>
            </a:r>
            <a:r>
              <a:rPr lang="ka-GE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”</a:t>
            </a:r>
            <a:endParaRPr lang="en-US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endParaRPr lang="en-US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endParaRPr lang="en-US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«Я брат вам по крови»,  — обращается Есенин </a:t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к грузинским поэтам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 </a:t>
            </a:r>
            <a:endParaRPr lang="ru-RU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endParaRPr lang="en-US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endParaRPr lang="en-US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en-US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en-US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en-US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en-US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ransition spd="med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87e9f_76c06d42_X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7429520" cy="37856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ka-GE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Если крикнет рать святая:</a:t>
            </a:r>
          </a:p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 "Кинь ты Русь, живи в раю!" -</a:t>
            </a:r>
          </a:p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 Я скажу: "Не надо рая,</a:t>
            </a:r>
          </a:p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 Дайте родину мою".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 spd="med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_4dfe4785643cb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87682"/>
            <a:ext cx="9144000" cy="415498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endParaRPr lang="ka-GE" sz="2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endParaRPr lang="ka-GE" sz="2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r>
              <a:rPr lang="ka-GE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“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До свиданья, друг мой, до свиданья.</a:t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Милый мой, ты у меня в груди.</a:t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Предназначенное расставанье</a:t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Обещает встречу впереди.</a:t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/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До свиданья, друг мой, без руки, без слова,</a:t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Не грусти и не печаль бровей, —</a:t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В этой жизни умирать не ново,</a:t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Но и жить, конечно, не новей.</a:t>
            </a:r>
            <a:r>
              <a:rPr lang="ka-GE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”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71604" y="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a-GE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3046988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28 декабря 1925 года Есенина нашли мёртвым в ленинградской гостинице «</a:t>
            </a:r>
            <a:r>
              <a:rPr lang="ru-RU" sz="2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Англетер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». Последнее его стихотворение — «До свиданья, друг мой, до свиданья…» — было написано в этой гостинице кровью. По свидетельству друзей поэта, Есенин жаловался, что в номере нет чернил, и он вынужден был писать кровью</a:t>
            </a:r>
            <a:r>
              <a:rPr lang="ka-GE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:</a:t>
            </a:r>
          </a:p>
          <a:p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 spd="med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Ученик 11-го класса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Латария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Александр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9_7915_Oka_chasovny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Сергей Александрович Есенин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родился 21 сентября [3 октября] 1895 года в селе Константиново (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Кузьминской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волости)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Рязанского уезда Рязанской губернии, в крестьянской семье. </a:t>
            </a:r>
            <a:endParaRPr lang="en-US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itchFamily="2" charset="0"/>
            </a:endParaRP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День рождения Есенина совпал с 800-летием города Рязани.</a:t>
            </a:r>
            <a:endParaRPr lang="en-US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itchFamily="2" charset="0"/>
            </a:endParaRP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 Во всех храмах Рязанщины звенели колокола, всюду шли народные гулянья.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en-US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— так земля русская приветствовала рождение своего гения.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ka-GE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“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Родился я с песнями в травном одеяле, </a:t>
            </a:r>
            <a:b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Зори меня вешние в радугу свивали. </a:t>
            </a:r>
            <a:b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Вырос я до зрелости, внук купальной ночи, </a:t>
            </a:r>
            <a:b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Колыбель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колдовная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 счастье мне пророчила</a:t>
            </a:r>
            <a:r>
              <a:rPr lang="ka-GE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”</a:t>
            </a:r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 spd="med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448193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1904 году начал обучение к Константиновском земском училище, затем обучался в церковно-учительской школе.</a:t>
            </a:r>
          </a:p>
          <a:p>
            <a:endParaRPr lang="en-US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Есенин приехал в Москву осенью 1912 </a:t>
            </a:r>
            <a:r>
              <a:rPr lang="ka-GE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.</a:t>
            </a: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В 1913 году будущий поэт поступил в Московский городской народный университет имени Шанявского на историко-философский факультет. </a:t>
            </a:r>
            <a:r>
              <a:rPr lang="ka-GE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endParaRPr lang="en-US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Первые стихи С. Есенина были опубликованы в 1914 году в детском журнале «</a:t>
            </a:r>
            <a:r>
              <a:rPr lang="ru-RU" sz="2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Мирою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».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Весной 1915 Есенин приезжает в Петроград, где знакомится с А. А. Блоком, С. М. Городецким, А. М. Ремизовым, Н. С. Гумилевым и др., сближается с Н. А. </a:t>
            </a:r>
            <a:r>
              <a:rPr lang="ru-RU" sz="2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КлюевымЮ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..</a:t>
            </a:r>
            <a:endParaRPr lang="ru-RU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В январе 1916 года Есенина призвали на военную службу</a:t>
            </a:r>
            <a:r>
              <a:rPr lang="ka-GE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.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 </a:t>
            </a:r>
            <a:endParaRPr lang="en-US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endParaRPr lang="en-US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Сергей Есенин русский поэт, представитель </a:t>
            </a:r>
            <a:r>
              <a:rPr lang="ru-RU" sz="2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новокрестьянской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 поэзии, а в более позднем периоде творчества и имажинизма.</a:t>
            </a:r>
          </a:p>
          <a:p>
            <a:endParaRPr lang="ka-GE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r>
              <a:rPr lang="ka-GE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Первый сборник стихов Есенина "Радуница" (1916) </a:t>
            </a:r>
            <a:endParaRPr lang="ka-GE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В период увлечения Есенина имажинизмом вышло несколько сборников стихов поэта — «</a:t>
            </a:r>
            <a:r>
              <a:rPr lang="ru-RU" sz="2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Трерядница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», «Исповедь хулигана» (оба — 1921), «Стихи скандалиста» (1923), «Москва кабацкая» (1924), поэма «Пугачёв».</a:t>
            </a:r>
          </a:p>
          <a:p>
            <a:endParaRPr lang="ka-GE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61267_5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43174" y="0"/>
            <a:ext cx="621510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Закружилась листва золотая.</a:t>
            </a:r>
          </a:p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В розоватой воде на пруду</a:t>
            </a:r>
          </a:p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Словно бабочек легкая стая</a:t>
            </a:r>
          </a:p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С замираньем летит на звезду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 spd="med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_5a292_96fa8a8f_X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414337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Октябрьскую революцию поэт принял восторженно, однако понял новый </a:t>
            </a:r>
            <a:b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мир не сразу: </a:t>
            </a:r>
            <a:b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/>
            </a:r>
            <a:b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</a:b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“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Да здравствует революция </a:t>
            </a:r>
            <a:b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На земле и на небесах! 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“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/>
            </a:r>
            <a:b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/>
            </a:r>
            <a:b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/>
            </a:r>
            <a:b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Есенин переживает за Россию, которую так любит, но не может понять, </a:t>
            </a:r>
            <a:b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«куда влечет нас рок событий». 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 spd="med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35834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282" y="2571744"/>
            <a:ext cx="7215206" cy="403187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Но и тогда,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Когда по всей планете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Пройдёт вражда племён,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Исчезнет ложь и грусть, -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Я буду воспевать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Всем существом в поэте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Шестую часть земли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С названьем кратким "Русь".</a:t>
            </a: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 spd="med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4071934" cy="686341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endParaRPr lang="ka-GE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endParaRPr lang="ka-GE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30 июля 1917 года Есенин обвенчался с красавицей-актрисой Зинаидой </a:t>
            </a:r>
            <a:r>
              <a:rPr lang="ru-RU" sz="2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Райх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 в церкви </a:t>
            </a:r>
            <a:r>
              <a:rPr lang="ru-RU" sz="2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Кирика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 и Улиты Вологодского уезда.   </a:t>
            </a:r>
            <a:endParaRPr lang="ka-GE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У них родились дочь </a:t>
            </a:r>
            <a:endParaRPr lang="ka-GE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Татьяна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 </a:t>
            </a:r>
            <a:endParaRPr lang="ka-GE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и сын Константин. </a:t>
            </a:r>
            <a:endParaRPr lang="ka-GE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В 1921 году их брак</a:t>
            </a: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Распался</a:t>
            </a:r>
            <a:r>
              <a:rPr lang="ka-GE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:</a:t>
            </a:r>
          </a:p>
          <a:p>
            <a:endParaRPr lang="ru-RU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ka-GE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“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Любимая! </a:t>
            </a: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Я мучил вас,</a:t>
            </a: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У вас была тоска </a:t>
            </a: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В глазах усталых: </a:t>
            </a: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Что я пред вами напоказ </a:t>
            </a: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Себя растрачивал в скандалах.</a:t>
            </a:r>
            <a:r>
              <a:rPr lang="ka-GE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”</a:t>
            </a:r>
          </a:p>
          <a:p>
            <a:endParaRPr lang="ka-GE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  <a:p>
            <a:endParaRPr lang="ru-RU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</p:txBody>
      </p:sp>
      <p:pic>
        <p:nvPicPr>
          <p:cNvPr id="4" name="Рисунок 3" descr="raih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96" y="0"/>
            <a:ext cx="5143504" cy="6858000"/>
          </a:xfrm>
          <a:prstGeom prst="rect">
            <a:avLst/>
          </a:prstGeom>
        </p:spPr>
      </p:pic>
    </p:spTree>
  </p:cSld>
  <p:clrMapOvr>
    <a:masterClrMapping/>
  </p:clrMapOvr>
  <p:transition spd="med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1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2908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3571868" cy="489364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Print" pitchFamily="2" charset="0"/>
              </a:rPr>
              <a:t>Событием в жизни Есенина явилась встреча с американской танцовщицей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Print" pitchFamily="2" charset="0"/>
              </a:rPr>
              <a:t>Айседорой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Print" pitchFamily="2" charset="0"/>
              </a:rPr>
              <a:t>Дункан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Print" pitchFamily="2" charset="0"/>
              </a:rPr>
              <a:t> (осень 1921), которая через полгода стала его женой. О романе Есенина с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Print" pitchFamily="2" charset="0"/>
              </a:rPr>
              <a:t>Дункан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Print" pitchFamily="2" charset="0"/>
              </a:rPr>
              <a:t> написаны сотни томов. 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 spd="med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57889ea1f6e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7356" y="0"/>
            <a:ext cx="728664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"/>
            <a:ext cx="1928794" cy="692497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  <a:cs typeface="Arial" pitchFamily="34" charset="0"/>
              </a:rPr>
              <a:t>Мне бы только смотреть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  <a:cs typeface="Arial" pitchFamily="34" charset="0"/>
              </a:rPr>
              <a:t>на тебя,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  <a:cs typeface="Arial" pitchFamily="34" charset="0"/>
              </a:rPr>
              <a:t>Видеть глаз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  <a:cs typeface="Arial" pitchFamily="34" charset="0"/>
              </a:rPr>
              <a:t>Злато-карий омут.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  <a:cs typeface="Arial" pitchFamily="34" charset="0"/>
              </a:rPr>
              <a:t>И чтоб,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  <a:cs typeface="Arial" pitchFamily="34" charset="0"/>
              </a:rPr>
              <a:t>прошлое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  <a:cs typeface="Arial" pitchFamily="34" charset="0"/>
              </a:rPr>
              <a:t>не любя 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  <a:cs typeface="Arial" pitchFamily="34" charset="0"/>
              </a:rPr>
              <a:t>Ты уйти не смогла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  <a:cs typeface="Arial" pitchFamily="34" charset="0"/>
              </a:rPr>
              <a:t>к другому. </a:t>
            </a:r>
          </a:p>
        </p:txBody>
      </p:sp>
      <p:pic>
        <p:nvPicPr>
          <p:cNvPr id="6" name="andrey_bandera_-_khulig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85720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760</TotalTime>
  <Words>465</Words>
  <PresentationFormat>Экран (4:3)</PresentationFormat>
  <Paragraphs>109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nukri</dc:creator>
  <cp:lastModifiedBy>nukri</cp:lastModifiedBy>
  <cp:revision>64</cp:revision>
  <dcterms:created xsi:type="dcterms:W3CDTF">2012-11-27T10:54:28Z</dcterms:created>
  <dcterms:modified xsi:type="dcterms:W3CDTF">2012-11-28T19:22:52Z</dcterms:modified>
</cp:coreProperties>
</file>